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12"/>
  </p:notesMasterIdLst>
  <p:sldIdLst>
    <p:sldId id="256" r:id="rId6"/>
    <p:sldId id="257" r:id="rId7"/>
    <p:sldId id="258" r:id="rId8"/>
    <p:sldId id="259" r:id="rId9"/>
    <p:sldId id="260" r:id="rId10"/>
    <p:sldId id="261" r:id="rId11"/>
  </p:sldIdLst>
  <p:sldSz cx="9144000" cy="5143500" type="screen16x9"/>
  <p:notesSz cx="6858000" cy="9144000"/>
  <p:embeddedFontLst>
    <p:embeddedFont>
      <p:font typeface="Libre Franklin" pitchFamily="2" charset="0"/>
      <p:regular r:id="rId13"/>
      <p:bold r:id="rId14"/>
      <p:italic r:id="rId15"/>
      <p:boldItalic r:id="rId16"/>
    </p:embeddedFont>
    <p:embeddedFont>
      <p:font typeface="Libre Franklin Medium"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f3vIKGUYCjQ/j/LqRHcoEYnm6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Reiche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1F7E0-6549-E14F-96EC-AC33A2D04F89}" v="1" dt="2024-02-19T23:29:29.910"/>
    <p1510:client id="{BCD9103F-378E-3413-669F-A1DFC79AF681}" v="1" dt="2024-02-21T17:47:52.980"/>
  </p1510:revLst>
</p1510:revInfo>
</file>

<file path=ppt/tableStyles.xml><?xml version="1.0" encoding="utf-8"?>
<a:tblStyleLst xmlns:a="http://schemas.openxmlformats.org/drawingml/2006/main" def="{97A44F4F-F18F-4D6C-9A85-B7FC129AAF83}">
  <a:tblStyle styleId="{97A44F4F-F18F-4D6C-9A85-B7FC129AAF8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78"/>
  </p:normalViewPr>
  <p:slideViewPr>
    <p:cSldViewPr snapToGrid="0">
      <p:cViewPr varScale="1">
        <p:scale>
          <a:sx n="135" d="100"/>
          <a:sy n="135" d="100"/>
        </p:scale>
        <p:origin x="-304" y="5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ers, Christin" userId="af55fac7-a62c-4372-96d0-d797404cc7e1" providerId="ADAL" clId="{9FA1F7E0-6549-E14F-96EC-AC33A2D04F89}"/>
    <pc:docChg chg="custSel modSld modMainMaster">
      <pc:chgData name="Jeffers, Christin" userId="af55fac7-a62c-4372-96d0-d797404cc7e1" providerId="ADAL" clId="{9FA1F7E0-6549-E14F-96EC-AC33A2D04F89}" dt="2024-02-19T23:30:40.812" v="37" actId="20577"/>
      <pc:docMkLst>
        <pc:docMk/>
      </pc:docMkLst>
      <pc:sldChg chg="addSp modSp mod">
        <pc:chgData name="Jeffers, Christin" userId="af55fac7-a62c-4372-96d0-d797404cc7e1" providerId="ADAL" clId="{9FA1F7E0-6549-E14F-96EC-AC33A2D04F89}" dt="2024-02-19T23:30:40.812" v="37" actId="20577"/>
        <pc:sldMkLst>
          <pc:docMk/>
          <pc:sldMk cId="0" sldId="256"/>
        </pc:sldMkLst>
        <pc:spChg chg="add mod">
          <ac:chgData name="Jeffers, Christin" userId="af55fac7-a62c-4372-96d0-d797404cc7e1" providerId="ADAL" clId="{9FA1F7E0-6549-E14F-96EC-AC33A2D04F89}" dt="2024-02-19T23:30:40.812" v="37" actId="20577"/>
          <ac:spMkLst>
            <pc:docMk/>
            <pc:sldMk cId="0" sldId="256"/>
            <ac:spMk id="2" creationId="{A2592B1C-81A1-8349-3095-90D7478371E2}"/>
          </ac:spMkLst>
        </pc:spChg>
      </pc:sldChg>
      <pc:sldMasterChg chg="modSldLayout">
        <pc:chgData name="Jeffers, Christin" userId="af55fac7-a62c-4372-96d0-d797404cc7e1" providerId="ADAL" clId="{9FA1F7E0-6549-E14F-96EC-AC33A2D04F89}" dt="2024-02-19T23:29:07.643" v="11" actId="478"/>
        <pc:sldMasterMkLst>
          <pc:docMk/>
          <pc:sldMasterMk cId="0" sldId="2147483648"/>
        </pc:sldMasterMkLst>
        <pc:sldLayoutChg chg="delSp mod">
          <pc:chgData name="Jeffers, Christin" userId="af55fac7-a62c-4372-96d0-d797404cc7e1" providerId="ADAL" clId="{9FA1F7E0-6549-E14F-96EC-AC33A2D04F89}" dt="2024-02-19T23:28:27.990" v="0" actId="478"/>
          <pc:sldLayoutMkLst>
            <pc:docMk/>
            <pc:sldMasterMk cId="0" sldId="2147483648"/>
            <pc:sldLayoutMk cId="0" sldId="2147483649"/>
          </pc:sldLayoutMkLst>
          <pc:spChg chg="del">
            <ac:chgData name="Jeffers, Christin" userId="af55fac7-a62c-4372-96d0-d797404cc7e1" providerId="ADAL" clId="{9FA1F7E0-6549-E14F-96EC-AC33A2D04F89}" dt="2024-02-19T23:28:27.990" v="0" actId="478"/>
            <ac:spMkLst>
              <pc:docMk/>
              <pc:sldMasterMk cId="0" sldId="2147483648"/>
              <pc:sldLayoutMk cId="0" sldId="2147483649"/>
              <ac:spMk id="14" creationId="{00000000-0000-0000-0000-000000000000}"/>
            </ac:spMkLst>
          </pc:spChg>
        </pc:sldLayoutChg>
        <pc:sldLayoutChg chg="delSp mod">
          <pc:chgData name="Jeffers, Christin" userId="af55fac7-a62c-4372-96d0-d797404cc7e1" providerId="ADAL" clId="{9FA1F7E0-6549-E14F-96EC-AC33A2D04F89}" dt="2024-02-19T23:28:32.099" v="1" actId="478"/>
          <pc:sldLayoutMkLst>
            <pc:docMk/>
            <pc:sldMasterMk cId="0" sldId="2147483648"/>
            <pc:sldLayoutMk cId="0" sldId="2147483650"/>
          </pc:sldLayoutMkLst>
          <pc:spChg chg="del">
            <ac:chgData name="Jeffers, Christin" userId="af55fac7-a62c-4372-96d0-d797404cc7e1" providerId="ADAL" clId="{9FA1F7E0-6549-E14F-96EC-AC33A2D04F89}" dt="2024-02-19T23:28:32.099" v="1" actId="478"/>
            <ac:spMkLst>
              <pc:docMk/>
              <pc:sldMasterMk cId="0" sldId="2147483648"/>
              <pc:sldLayoutMk cId="0" sldId="2147483650"/>
              <ac:spMk id="20" creationId="{00000000-0000-0000-0000-000000000000}"/>
            </ac:spMkLst>
          </pc:spChg>
        </pc:sldLayoutChg>
        <pc:sldLayoutChg chg="delSp mod">
          <pc:chgData name="Jeffers, Christin" userId="af55fac7-a62c-4372-96d0-d797404cc7e1" providerId="ADAL" clId="{9FA1F7E0-6549-E14F-96EC-AC33A2D04F89}" dt="2024-02-19T23:28:36.154" v="2" actId="478"/>
          <pc:sldLayoutMkLst>
            <pc:docMk/>
            <pc:sldMasterMk cId="0" sldId="2147483648"/>
            <pc:sldLayoutMk cId="0" sldId="2147483652"/>
          </pc:sldLayoutMkLst>
          <pc:spChg chg="del">
            <ac:chgData name="Jeffers, Christin" userId="af55fac7-a62c-4372-96d0-d797404cc7e1" providerId="ADAL" clId="{9FA1F7E0-6549-E14F-96EC-AC33A2D04F89}" dt="2024-02-19T23:28:36.154" v="2" actId="478"/>
            <ac:spMkLst>
              <pc:docMk/>
              <pc:sldMasterMk cId="0" sldId="2147483648"/>
              <pc:sldLayoutMk cId="0" sldId="2147483652"/>
              <ac:spMk id="31" creationId="{00000000-0000-0000-0000-000000000000}"/>
            </ac:spMkLst>
          </pc:spChg>
        </pc:sldLayoutChg>
        <pc:sldLayoutChg chg="delSp mod">
          <pc:chgData name="Jeffers, Christin" userId="af55fac7-a62c-4372-96d0-d797404cc7e1" providerId="ADAL" clId="{9FA1F7E0-6549-E14F-96EC-AC33A2D04F89}" dt="2024-02-19T23:28:40.147" v="3" actId="478"/>
          <pc:sldLayoutMkLst>
            <pc:docMk/>
            <pc:sldMasterMk cId="0" sldId="2147483648"/>
            <pc:sldLayoutMk cId="0" sldId="2147483653"/>
          </pc:sldLayoutMkLst>
          <pc:spChg chg="del">
            <ac:chgData name="Jeffers, Christin" userId="af55fac7-a62c-4372-96d0-d797404cc7e1" providerId="ADAL" clId="{9FA1F7E0-6549-E14F-96EC-AC33A2D04F89}" dt="2024-02-19T23:28:40.147" v="3" actId="478"/>
            <ac:spMkLst>
              <pc:docMk/>
              <pc:sldMasterMk cId="0" sldId="2147483648"/>
              <pc:sldLayoutMk cId="0" sldId="2147483653"/>
              <ac:spMk id="38" creationId="{00000000-0000-0000-0000-000000000000}"/>
            </ac:spMkLst>
          </pc:spChg>
        </pc:sldLayoutChg>
        <pc:sldLayoutChg chg="delSp mod">
          <pc:chgData name="Jeffers, Christin" userId="af55fac7-a62c-4372-96d0-d797404cc7e1" providerId="ADAL" clId="{9FA1F7E0-6549-E14F-96EC-AC33A2D04F89}" dt="2024-02-19T23:28:44.347" v="4" actId="478"/>
          <pc:sldLayoutMkLst>
            <pc:docMk/>
            <pc:sldMasterMk cId="0" sldId="2147483648"/>
            <pc:sldLayoutMk cId="0" sldId="2147483654"/>
          </pc:sldLayoutMkLst>
          <pc:spChg chg="del">
            <ac:chgData name="Jeffers, Christin" userId="af55fac7-a62c-4372-96d0-d797404cc7e1" providerId="ADAL" clId="{9FA1F7E0-6549-E14F-96EC-AC33A2D04F89}" dt="2024-02-19T23:28:44.347" v="4" actId="478"/>
            <ac:spMkLst>
              <pc:docMk/>
              <pc:sldMasterMk cId="0" sldId="2147483648"/>
              <pc:sldLayoutMk cId="0" sldId="2147483654"/>
              <ac:spMk id="44" creationId="{00000000-0000-0000-0000-000000000000}"/>
            </ac:spMkLst>
          </pc:spChg>
        </pc:sldLayoutChg>
        <pc:sldLayoutChg chg="delSp mod">
          <pc:chgData name="Jeffers, Christin" userId="af55fac7-a62c-4372-96d0-d797404cc7e1" providerId="ADAL" clId="{9FA1F7E0-6549-E14F-96EC-AC33A2D04F89}" dt="2024-02-19T23:28:49.804" v="5" actId="478"/>
          <pc:sldLayoutMkLst>
            <pc:docMk/>
            <pc:sldMasterMk cId="0" sldId="2147483648"/>
            <pc:sldLayoutMk cId="0" sldId="2147483656"/>
          </pc:sldLayoutMkLst>
          <pc:spChg chg="del">
            <ac:chgData name="Jeffers, Christin" userId="af55fac7-a62c-4372-96d0-d797404cc7e1" providerId="ADAL" clId="{9FA1F7E0-6549-E14F-96EC-AC33A2D04F89}" dt="2024-02-19T23:28:49.804" v="5" actId="478"/>
            <ac:spMkLst>
              <pc:docMk/>
              <pc:sldMasterMk cId="0" sldId="2147483648"/>
              <pc:sldLayoutMk cId="0" sldId="2147483656"/>
              <ac:spMk id="52" creationId="{00000000-0000-0000-0000-000000000000}"/>
            </ac:spMkLst>
          </pc:spChg>
        </pc:sldLayoutChg>
        <pc:sldLayoutChg chg="delSp mod">
          <pc:chgData name="Jeffers, Christin" userId="af55fac7-a62c-4372-96d0-d797404cc7e1" providerId="ADAL" clId="{9FA1F7E0-6549-E14F-96EC-AC33A2D04F89}" dt="2024-02-19T23:28:52.610" v="6" actId="478"/>
          <pc:sldLayoutMkLst>
            <pc:docMk/>
            <pc:sldMasterMk cId="0" sldId="2147483648"/>
            <pc:sldLayoutMk cId="0" sldId="2147483657"/>
          </pc:sldLayoutMkLst>
          <pc:spChg chg="del">
            <ac:chgData name="Jeffers, Christin" userId="af55fac7-a62c-4372-96d0-d797404cc7e1" providerId="ADAL" clId="{9FA1F7E0-6549-E14F-96EC-AC33A2D04F89}" dt="2024-02-19T23:28:52.610" v="6" actId="478"/>
            <ac:spMkLst>
              <pc:docMk/>
              <pc:sldMasterMk cId="0" sldId="2147483648"/>
              <pc:sldLayoutMk cId="0" sldId="2147483657"/>
              <ac:spMk id="60" creationId="{00000000-0000-0000-0000-000000000000}"/>
            </ac:spMkLst>
          </pc:spChg>
        </pc:sldLayoutChg>
        <pc:sldLayoutChg chg="delSp mod">
          <pc:chgData name="Jeffers, Christin" userId="af55fac7-a62c-4372-96d0-d797404cc7e1" providerId="ADAL" clId="{9FA1F7E0-6549-E14F-96EC-AC33A2D04F89}" dt="2024-02-19T23:28:55.622" v="7" actId="478"/>
          <pc:sldLayoutMkLst>
            <pc:docMk/>
            <pc:sldMasterMk cId="0" sldId="2147483648"/>
            <pc:sldLayoutMk cId="0" sldId="2147483658"/>
          </pc:sldLayoutMkLst>
          <pc:spChg chg="del">
            <ac:chgData name="Jeffers, Christin" userId="af55fac7-a62c-4372-96d0-d797404cc7e1" providerId="ADAL" clId="{9FA1F7E0-6549-E14F-96EC-AC33A2D04F89}" dt="2024-02-19T23:28:55.622" v="7" actId="478"/>
            <ac:spMkLst>
              <pc:docMk/>
              <pc:sldMasterMk cId="0" sldId="2147483648"/>
              <pc:sldLayoutMk cId="0" sldId="2147483658"/>
              <ac:spMk id="67" creationId="{00000000-0000-0000-0000-000000000000}"/>
            </ac:spMkLst>
          </pc:spChg>
        </pc:sldLayoutChg>
        <pc:sldLayoutChg chg="delSp mod">
          <pc:chgData name="Jeffers, Christin" userId="af55fac7-a62c-4372-96d0-d797404cc7e1" providerId="ADAL" clId="{9FA1F7E0-6549-E14F-96EC-AC33A2D04F89}" dt="2024-02-19T23:28:58.943" v="8" actId="478"/>
          <pc:sldLayoutMkLst>
            <pc:docMk/>
            <pc:sldMasterMk cId="0" sldId="2147483648"/>
            <pc:sldLayoutMk cId="0" sldId="2147483659"/>
          </pc:sldLayoutMkLst>
          <pc:spChg chg="del">
            <ac:chgData name="Jeffers, Christin" userId="af55fac7-a62c-4372-96d0-d797404cc7e1" providerId="ADAL" clId="{9FA1F7E0-6549-E14F-96EC-AC33A2D04F89}" dt="2024-02-19T23:28:58.943" v="8" actId="478"/>
            <ac:spMkLst>
              <pc:docMk/>
              <pc:sldMasterMk cId="0" sldId="2147483648"/>
              <pc:sldLayoutMk cId="0" sldId="2147483659"/>
              <ac:spMk id="72" creationId="{00000000-0000-0000-0000-000000000000}"/>
            </ac:spMkLst>
          </pc:spChg>
        </pc:sldLayoutChg>
        <pc:sldLayoutChg chg="delSp mod">
          <pc:chgData name="Jeffers, Christin" userId="af55fac7-a62c-4372-96d0-d797404cc7e1" providerId="ADAL" clId="{9FA1F7E0-6549-E14F-96EC-AC33A2D04F89}" dt="2024-02-19T23:29:01.850" v="9" actId="478"/>
          <pc:sldLayoutMkLst>
            <pc:docMk/>
            <pc:sldMasterMk cId="0" sldId="2147483648"/>
            <pc:sldLayoutMk cId="0" sldId="2147483660"/>
          </pc:sldLayoutMkLst>
          <pc:spChg chg="del">
            <ac:chgData name="Jeffers, Christin" userId="af55fac7-a62c-4372-96d0-d797404cc7e1" providerId="ADAL" clId="{9FA1F7E0-6549-E14F-96EC-AC33A2D04F89}" dt="2024-02-19T23:29:01.850" v="9" actId="478"/>
            <ac:spMkLst>
              <pc:docMk/>
              <pc:sldMasterMk cId="0" sldId="2147483648"/>
              <pc:sldLayoutMk cId="0" sldId="2147483660"/>
              <ac:spMk id="78" creationId="{00000000-0000-0000-0000-000000000000}"/>
            </ac:spMkLst>
          </pc:spChg>
        </pc:sldLayoutChg>
        <pc:sldLayoutChg chg="delSp mod">
          <pc:chgData name="Jeffers, Christin" userId="af55fac7-a62c-4372-96d0-d797404cc7e1" providerId="ADAL" clId="{9FA1F7E0-6549-E14F-96EC-AC33A2D04F89}" dt="2024-02-19T23:29:04.846" v="10" actId="478"/>
          <pc:sldLayoutMkLst>
            <pc:docMk/>
            <pc:sldMasterMk cId="0" sldId="2147483648"/>
            <pc:sldLayoutMk cId="0" sldId="2147483661"/>
          </pc:sldLayoutMkLst>
          <pc:spChg chg="del">
            <ac:chgData name="Jeffers, Christin" userId="af55fac7-a62c-4372-96d0-d797404cc7e1" providerId="ADAL" clId="{9FA1F7E0-6549-E14F-96EC-AC33A2D04F89}" dt="2024-02-19T23:29:04.846" v="10" actId="478"/>
            <ac:spMkLst>
              <pc:docMk/>
              <pc:sldMasterMk cId="0" sldId="2147483648"/>
              <pc:sldLayoutMk cId="0" sldId="2147483661"/>
              <ac:spMk id="96" creationId="{00000000-0000-0000-0000-000000000000}"/>
            </ac:spMkLst>
          </pc:spChg>
        </pc:sldLayoutChg>
        <pc:sldLayoutChg chg="delSp mod">
          <pc:chgData name="Jeffers, Christin" userId="af55fac7-a62c-4372-96d0-d797404cc7e1" providerId="ADAL" clId="{9FA1F7E0-6549-E14F-96EC-AC33A2D04F89}" dt="2024-02-19T23:29:07.643" v="11" actId="478"/>
          <pc:sldLayoutMkLst>
            <pc:docMk/>
            <pc:sldMasterMk cId="0" sldId="2147483648"/>
            <pc:sldLayoutMk cId="0" sldId="2147483662"/>
          </pc:sldLayoutMkLst>
          <pc:spChg chg="del">
            <ac:chgData name="Jeffers, Christin" userId="af55fac7-a62c-4372-96d0-d797404cc7e1" providerId="ADAL" clId="{9FA1F7E0-6549-E14F-96EC-AC33A2D04F89}" dt="2024-02-19T23:29:07.643" v="11" actId="478"/>
            <ac:spMkLst>
              <pc:docMk/>
              <pc:sldMasterMk cId="0" sldId="2147483648"/>
              <pc:sldLayoutMk cId="0" sldId="2147483662"/>
              <ac:spMk id="102" creationId="{00000000-0000-0000-0000-000000000000}"/>
            </ac:spMkLst>
          </pc:spChg>
        </pc:sldLayoutChg>
      </pc:sldMasterChg>
    </pc:docChg>
  </pc:docChgLst>
  <pc:docChgLst>
    <pc:chgData name="Willman, Austin" userId="c4cdfb3a-171a-474f-9c01-da64024b03eb" providerId="ADAL" clId="{F1958BA1-D4CA-4227-928A-83543E312DB0}"/>
    <pc:docChg chg="undo redo custSel modSld">
      <pc:chgData name="Willman, Austin" userId="c4cdfb3a-171a-474f-9c01-da64024b03eb" providerId="ADAL" clId="{F1958BA1-D4CA-4227-928A-83543E312DB0}" dt="2024-02-15T21:41:44.656" v="70" actId="207"/>
      <pc:docMkLst>
        <pc:docMk/>
      </pc:docMkLst>
      <pc:sldChg chg="addSp delSp modSp mod">
        <pc:chgData name="Willman, Austin" userId="c4cdfb3a-171a-474f-9c01-da64024b03eb" providerId="ADAL" clId="{F1958BA1-D4CA-4227-928A-83543E312DB0}" dt="2024-02-15T21:38:07.502" v="49" actId="478"/>
        <pc:sldMkLst>
          <pc:docMk/>
          <pc:sldMk cId="0" sldId="256"/>
        </pc:sldMkLst>
        <pc:spChg chg="add del mod">
          <ac:chgData name="Willman, Austin" userId="c4cdfb3a-171a-474f-9c01-da64024b03eb" providerId="ADAL" clId="{F1958BA1-D4CA-4227-928A-83543E312DB0}" dt="2024-02-15T21:38:07.502" v="49" actId="478"/>
          <ac:spMkLst>
            <pc:docMk/>
            <pc:sldMk cId="0" sldId="256"/>
            <ac:spMk id="3" creationId="{A008826C-870C-323B-1F56-FE74068516AC}"/>
          </ac:spMkLst>
        </pc:spChg>
        <pc:spChg chg="add del">
          <ac:chgData name="Willman, Austin" userId="c4cdfb3a-171a-474f-9c01-da64024b03eb" providerId="ADAL" clId="{F1958BA1-D4CA-4227-928A-83543E312DB0}" dt="2024-02-15T21:38:02.942" v="46" actId="22"/>
          <ac:spMkLst>
            <pc:docMk/>
            <pc:sldMk cId="0" sldId="256"/>
            <ac:spMk id="5" creationId="{8FC1DB44-03F6-311C-5F4A-0DAD47850B72}"/>
          </ac:spMkLst>
        </pc:spChg>
        <pc:spChg chg="add mod">
          <ac:chgData name="Willman, Austin" userId="c4cdfb3a-171a-474f-9c01-da64024b03eb" providerId="ADAL" clId="{F1958BA1-D4CA-4227-928A-83543E312DB0}" dt="2024-02-15T21:38:05.649" v="48" actId="1076"/>
          <ac:spMkLst>
            <pc:docMk/>
            <pc:sldMk cId="0" sldId="256"/>
            <ac:spMk id="7" creationId="{64F462FC-8E2C-562D-EE04-5126957C45BA}"/>
          </ac:spMkLst>
        </pc:spChg>
        <pc:spChg chg="mod">
          <ac:chgData name="Willman, Austin" userId="c4cdfb3a-171a-474f-9c01-da64024b03eb" providerId="ADAL" clId="{F1958BA1-D4CA-4227-928A-83543E312DB0}" dt="2024-02-15T21:37:53.435" v="41" actId="1076"/>
          <ac:spMkLst>
            <pc:docMk/>
            <pc:sldMk cId="0" sldId="256"/>
            <ac:spMk id="176" creationId="{00000000-0000-0000-0000-000000000000}"/>
          </ac:spMkLst>
        </pc:spChg>
        <pc:spChg chg="del mod">
          <ac:chgData name="Willman, Austin" userId="c4cdfb3a-171a-474f-9c01-da64024b03eb" providerId="ADAL" clId="{F1958BA1-D4CA-4227-928A-83543E312DB0}" dt="2024-02-15T21:37:59.267" v="42" actId="478"/>
          <ac:spMkLst>
            <pc:docMk/>
            <pc:sldMk cId="0" sldId="256"/>
            <ac:spMk id="177" creationId="{00000000-0000-0000-0000-000000000000}"/>
          </ac:spMkLst>
        </pc:spChg>
      </pc:sldChg>
      <pc:sldChg chg="modSp mod">
        <pc:chgData name="Willman, Austin" userId="c4cdfb3a-171a-474f-9c01-da64024b03eb" providerId="ADAL" clId="{F1958BA1-D4CA-4227-928A-83543E312DB0}" dt="2024-02-15T21:41:44.656" v="70" actId="207"/>
        <pc:sldMkLst>
          <pc:docMk/>
          <pc:sldMk cId="0" sldId="257"/>
        </pc:sldMkLst>
        <pc:spChg chg="mod">
          <ac:chgData name="Willman, Austin" userId="c4cdfb3a-171a-474f-9c01-da64024b03eb" providerId="ADAL" clId="{F1958BA1-D4CA-4227-928A-83543E312DB0}" dt="2024-02-15T21:38:24.009" v="50" actId="20577"/>
          <ac:spMkLst>
            <pc:docMk/>
            <pc:sldMk cId="0" sldId="257"/>
            <ac:spMk id="182" creationId="{00000000-0000-0000-0000-000000000000}"/>
          </ac:spMkLst>
        </pc:spChg>
        <pc:spChg chg="mod">
          <ac:chgData name="Willman, Austin" userId="c4cdfb3a-171a-474f-9c01-da64024b03eb" providerId="ADAL" clId="{F1958BA1-D4CA-4227-928A-83543E312DB0}" dt="2024-02-15T21:41:44.656" v="70" actId="207"/>
          <ac:spMkLst>
            <pc:docMk/>
            <pc:sldMk cId="0" sldId="257"/>
            <ac:spMk id="183" creationId="{00000000-0000-0000-0000-000000000000}"/>
          </ac:spMkLst>
        </pc:spChg>
      </pc:sldChg>
      <pc:sldChg chg="modSp mod">
        <pc:chgData name="Willman, Austin" userId="c4cdfb3a-171a-474f-9c01-da64024b03eb" providerId="ADAL" clId="{F1958BA1-D4CA-4227-928A-83543E312DB0}" dt="2024-02-15T21:38:38.111" v="52"/>
        <pc:sldMkLst>
          <pc:docMk/>
          <pc:sldMk cId="0" sldId="258"/>
        </pc:sldMkLst>
        <pc:spChg chg="mod">
          <ac:chgData name="Willman, Austin" userId="c4cdfb3a-171a-474f-9c01-da64024b03eb" providerId="ADAL" clId="{F1958BA1-D4CA-4227-928A-83543E312DB0}" dt="2024-02-15T21:38:38.111" v="52"/>
          <ac:spMkLst>
            <pc:docMk/>
            <pc:sldMk cId="0" sldId="258"/>
            <ac:spMk id="189" creationId="{00000000-0000-0000-0000-000000000000}"/>
          </ac:spMkLst>
        </pc:spChg>
      </pc:sldChg>
      <pc:sldChg chg="modSp mod">
        <pc:chgData name="Willman, Austin" userId="c4cdfb3a-171a-474f-9c01-da64024b03eb" providerId="ADAL" clId="{F1958BA1-D4CA-4227-928A-83543E312DB0}" dt="2024-02-15T21:40:38.541" v="66" actId="20577"/>
        <pc:sldMkLst>
          <pc:docMk/>
          <pc:sldMk cId="0" sldId="260"/>
        </pc:sldMkLst>
        <pc:spChg chg="mod">
          <ac:chgData name="Willman, Austin" userId="c4cdfb3a-171a-474f-9c01-da64024b03eb" providerId="ADAL" clId="{F1958BA1-D4CA-4227-928A-83543E312DB0}" dt="2024-02-15T21:39:16.859" v="56" actId="20577"/>
          <ac:spMkLst>
            <pc:docMk/>
            <pc:sldMk cId="0" sldId="260"/>
            <ac:spMk id="236" creationId="{00000000-0000-0000-0000-000000000000}"/>
          </ac:spMkLst>
        </pc:spChg>
        <pc:spChg chg="mod">
          <ac:chgData name="Willman, Austin" userId="c4cdfb3a-171a-474f-9c01-da64024b03eb" providerId="ADAL" clId="{F1958BA1-D4CA-4227-928A-83543E312DB0}" dt="2024-02-15T21:39:30.236" v="58"/>
          <ac:spMkLst>
            <pc:docMk/>
            <pc:sldMk cId="0" sldId="260"/>
            <ac:spMk id="243" creationId="{00000000-0000-0000-0000-000000000000}"/>
          </ac:spMkLst>
        </pc:spChg>
        <pc:spChg chg="mod">
          <ac:chgData name="Willman, Austin" userId="c4cdfb3a-171a-474f-9c01-da64024b03eb" providerId="ADAL" clId="{F1958BA1-D4CA-4227-928A-83543E312DB0}" dt="2024-02-15T21:40:38.541" v="66" actId="20577"/>
          <ac:spMkLst>
            <pc:docMk/>
            <pc:sldMk cId="0" sldId="260"/>
            <ac:spMk id="253" creationId="{00000000-0000-0000-0000-000000000000}"/>
          </ac:spMkLst>
        </pc:spChg>
        <pc:spChg chg="mod">
          <ac:chgData name="Willman, Austin" userId="c4cdfb3a-171a-474f-9c01-da64024b03eb" providerId="ADAL" clId="{F1958BA1-D4CA-4227-928A-83543E312DB0}" dt="2024-02-15T21:40:25.787" v="65" actId="20577"/>
          <ac:spMkLst>
            <pc:docMk/>
            <pc:sldMk cId="0" sldId="260"/>
            <ac:spMk id="271" creationId="{00000000-0000-0000-0000-000000000000}"/>
          </ac:spMkLst>
        </pc:spChg>
      </pc:sldChg>
    </pc:docChg>
  </pc:docChgLst>
  <pc:docChgLst>
    <pc:chgData name="Jeffers, Christin" userId="S::cjeffers_nrel.gov#ext#@usdoe.onmicrosoft.com::ae709619-579d-4a08-a18c-6fc87d3e5c4e" providerId="AD" clId="Web-{BCD9103F-378E-3413-669F-A1DFC79AF681}"/>
    <pc:docChg chg="">
      <pc:chgData name="Jeffers, Christin" userId="S::cjeffers_nrel.gov#ext#@usdoe.onmicrosoft.com::ae709619-579d-4a08-a18c-6fc87d3e5c4e" providerId="AD" clId="Web-{BCD9103F-378E-3413-669F-A1DFC79AF681}" dt="2024-02-21T17:47:52.980" v="0"/>
      <pc:docMkLst>
        <pc:docMk/>
      </pc:docMkLst>
      <pc:sldChg chg="delCm">
        <pc:chgData name="Jeffers, Christin" userId="S::cjeffers_nrel.gov#ext#@usdoe.onmicrosoft.com::ae709619-579d-4a08-a18c-6fc87d3e5c4e" providerId="AD" clId="Web-{BCD9103F-378E-3413-669F-A1DFC79AF681}" dt="2024-02-21T17:47:52.980" v="0"/>
        <pc:sldMkLst>
          <pc:docMk/>
          <pc:sldMk cId="0" sldId="256"/>
        </pc:sldMkLst>
      </pc:sldChg>
    </pc:docChg>
  </pc:docChgLst>
  <pc:docChgLst>
    <pc:chgData name="Bopp, Kaylyn" userId="S::kbopp_nrel.gov#ext#@usdoe.onmicrosoft.com::911e734f-90cd-48de-8c07-4e23a9b196da" providerId="AD" clId="Web-{392F2D88-EF75-9F04-2027-7CB74073294F}"/>
    <pc:docChg chg="modSld">
      <pc:chgData name="Bopp, Kaylyn" userId="S::kbopp_nrel.gov#ext#@usdoe.onmicrosoft.com::911e734f-90cd-48de-8c07-4e23a9b196da" providerId="AD" clId="Web-{392F2D88-EF75-9F04-2027-7CB74073294F}" dt="2023-11-22T23:12:23.689" v="1" actId="20577"/>
      <pc:docMkLst>
        <pc:docMk/>
      </pc:docMkLst>
      <pc:sldChg chg="modSp">
        <pc:chgData name="Bopp, Kaylyn" userId="S::kbopp_nrel.gov#ext#@usdoe.onmicrosoft.com::911e734f-90cd-48de-8c07-4e23a9b196da" providerId="AD" clId="Web-{392F2D88-EF75-9F04-2027-7CB74073294F}" dt="2023-11-22T23:12:23.689" v="1" actId="20577"/>
        <pc:sldMkLst>
          <pc:docMk/>
          <pc:sldMk cId="0" sldId="257"/>
        </pc:sldMkLst>
        <pc:spChg chg="mod">
          <ac:chgData name="Bopp, Kaylyn" userId="S::kbopp_nrel.gov#ext#@usdoe.onmicrosoft.com::911e734f-90cd-48de-8c07-4e23a9b196da" providerId="AD" clId="Web-{392F2D88-EF75-9F04-2027-7CB74073294F}" dt="2023-11-22T23:12:23.689" v="1" actId="20577"/>
          <ac:spMkLst>
            <pc:docMk/>
            <pc:sldMk cId="0" sldId="257"/>
            <ac:spMk id="1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7" name="Google Shape;1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hesource.nrel.gov/publishing/disclaimers.html" TargetMode="External"/><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
        <p:cNvGrpSpPr/>
        <p:nvPr/>
      </p:nvGrpSpPr>
      <p:grpSpPr>
        <a:xfrm>
          <a:off x="0" y="0"/>
          <a:ext cx="0" cy="0"/>
          <a:chOff x="0" y="0"/>
          <a:chExt cx="0" cy="0"/>
        </a:xfrm>
      </p:grpSpPr>
      <p:sp>
        <p:nvSpPr>
          <p:cNvPr id="7" name="Google Shape;7;p8"/>
          <p:cNvSpPr txBox="1">
            <a:spLocks noGrp="1"/>
          </p:cNvSpPr>
          <p:nvPr>
            <p:ph type="subTitle" idx="1"/>
          </p:nvPr>
        </p:nvSpPr>
        <p:spPr>
          <a:xfrm>
            <a:off x="656796" y="1830751"/>
            <a:ext cx="4900488" cy="74099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80"/>
              </a:spcBef>
              <a:spcAft>
                <a:spcPts val="0"/>
              </a:spcAft>
              <a:buClr>
                <a:srgbClr val="282B2E"/>
              </a:buClr>
              <a:buSzPts val="3400"/>
              <a:buFont typeface="Arial"/>
              <a:buNone/>
              <a:defRPr sz="3400" b="0" i="0" u="none" strike="noStrike" cap="none">
                <a:solidFill>
                  <a:srgbClr val="282B2E"/>
                </a:solidFill>
                <a:latin typeface="Libre Franklin Medium"/>
                <a:ea typeface="Libre Franklin Medium"/>
                <a:cs typeface="Libre Franklin Medium"/>
                <a:sym typeface="Libre Franklin Medium"/>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Libre Franklin"/>
                <a:ea typeface="Libre Franklin"/>
                <a:cs typeface="Libre Franklin"/>
                <a:sym typeface="Libre Franklin"/>
              </a:defRPr>
            </a:lvl2pPr>
            <a:lvl3pPr marR="0" lvl="2" algn="ctr" rtl="0">
              <a:lnSpc>
                <a:spcPct val="100000"/>
              </a:lnSpc>
              <a:spcBef>
                <a:spcPts val="440"/>
              </a:spcBef>
              <a:spcAft>
                <a:spcPts val="0"/>
              </a:spcAft>
              <a:buClr>
                <a:srgbClr val="888888"/>
              </a:buClr>
              <a:buSzPts val="2200"/>
              <a:buFont typeface="Arial"/>
              <a:buNone/>
              <a:defRPr sz="2200" b="0" i="0" u="none" strike="noStrike" cap="none">
                <a:solidFill>
                  <a:srgbClr val="888888"/>
                </a:solidFill>
                <a:latin typeface="Libre Franklin"/>
                <a:ea typeface="Libre Franklin"/>
                <a:cs typeface="Libre Franklin"/>
                <a:sym typeface="Libre Franklin"/>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9pPr>
          </a:lstStyle>
          <a:p>
            <a:endParaRPr/>
          </a:p>
        </p:txBody>
      </p:sp>
      <p:sp>
        <p:nvSpPr>
          <p:cNvPr id="8" name="Google Shape;8;p8"/>
          <p:cNvSpPr txBox="1">
            <a:spLocks noGrp="1"/>
          </p:cNvSpPr>
          <p:nvPr>
            <p:ph type="body" idx="2"/>
          </p:nvPr>
        </p:nvSpPr>
        <p:spPr>
          <a:xfrm>
            <a:off x="646948" y="2932467"/>
            <a:ext cx="4910336" cy="2483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282B2E"/>
              </a:buClr>
              <a:buSzPts val="1600"/>
              <a:buFont typeface="Arial"/>
              <a:buNone/>
              <a:defRPr sz="1600" b="1" i="0" u="none" strike="noStrike" cap="none">
                <a:solidFill>
                  <a:srgbClr val="282B2E"/>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8"/>
          <p:cNvSpPr txBox="1">
            <a:spLocks noGrp="1"/>
          </p:cNvSpPr>
          <p:nvPr>
            <p:ph type="body" idx="3"/>
          </p:nvPr>
        </p:nvSpPr>
        <p:spPr>
          <a:xfrm>
            <a:off x="651387" y="3541528"/>
            <a:ext cx="4910337" cy="2165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240"/>
              </a:spcBef>
              <a:spcAft>
                <a:spcPts val="0"/>
              </a:spcAft>
              <a:buClr>
                <a:srgbClr val="282B2E"/>
              </a:buClr>
              <a:buSzPts val="1200"/>
              <a:buFont typeface="Arial"/>
              <a:buNone/>
              <a:defRPr sz="1200" b="0" i="0" u="none" strike="noStrike" cap="none">
                <a:solidFill>
                  <a:srgbClr val="282B2E"/>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pic>
        <p:nvPicPr>
          <p:cNvPr id="10" name="Google Shape;10;p8"/>
          <p:cNvPicPr preferRelativeResize="0"/>
          <p:nvPr/>
        </p:nvPicPr>
        <p:blipFill rotWithShape="1">
          <a:blip r:embed="rId2">
            <a:alphaModFix/>
          </a:blip>
          <a:srcRect/>
          <a:stretch/>
        </p:blipFill>
        <p:spPr>
          <a:xfrm>
            <a:off x="671332" y="575353"/>
            <a:ext cx="2716997" cy="740999"/>
          </a:xfrm>
          <a:prstGeom prst="rect">
            <a:avLst/>
          </a:prstGeom>
          <a:noFill/>
          <a:ln>
            <a:noFill/>
          </a:ln>
        </p:spPr>
      </p:pic>
      <p:pic>
        <p:nvPicPr>
          <p:cNvPr id="11" name="Google Shape;11;p8"/>
          <p:cNvPicPr preferRelativeResize="0"/>
          <p:nvPr/>
        </p:nvPicPr>
        <p:blipFill rotWithShape="1">
          <a:blip r:embed="rId3">
            <a:alphaModFix/>
          </a:blip>
          <a:srcRect/>
          <a:stretch/>
        </p:blipFill>
        <p:spPr>
          <a:xfrm>
            <a:off x="6179344" y="-1"/>
            <a:ext cx="2964656" cy="5143499"/>
          </a:xfrm>
          <a:prstGeom prst="rect">
            <a:avLst/>
          </a:prstGeom>
          <a:noFill/>
          <a:ln>
            <a:noFill/>
          </a:ln>
        </p:spPr>
      </p:pic>
      <p:pic>
        <p:nvPicPr>
          <p:cNvPr id="12" name="Google Shape;12;p8" descr="Text&#10;&#10;Description automatically generated with medium confidence"/>
          <p:cNvPicPr preferRelativeResize="0"/>
          <p:nvPr/>
        </p:nvPicPr>
        <p:blipFill rotWithShape="1">
          <a:blip r:embed="rId4">
            <a:alphaModFix/>
          </a:blip>
          <a:srcRect/>
          <a:stretch/>
        </p:blipFill>
        <p:spPr>
          <a:xfrm>
            <a:off x="682333" y="4136075"/>
            <a:ext cx="1342410" cy="458759"/>
          </a:xfrm>
          <a:prstGeom prst="rect">
            <a:avLst/>
          </a:prstGeom>
          <a:noFill/>
          <a:ln>
            <a:noFill/>
          </a:ln>
        </p:spPr>
      </p:pic>
      <p:sp>
        <p:nvSpPr>
          <p:cNvPr id="13" name="Google Shape;13;p8"/>
          <p:cNvSpPr txBox="1"/>
          <p:nvPr/>
        </p:nvSpPr>
        <p:spPr>
          <a:xfrm>
            <a:off x="294984" y="4980425"/>
            <a:ext cx="5487446" cy="1630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1" u="none" strike="noStrike" cap="none">
                <a:solidFill>
                  <a:srgbClr val="7F7F7F"/>
                </a:solidFill>
                <a:latin typeface="Libre Franklin"/>
                <a:ea typeface="Libre Franklin"/>
                <a:cs typeface="Libre Franklin"/>
                <a:sym typeface="Libre Franklin"/>
              </a:rPr>
              <a:t>Photos clockwise, starting in upper left: iStock, 1282045969; by Werner Slocum, NREL 65138; iStock, 945938110; by Erik Nelsen, NREL 64276; iStock, 1372334808</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sp>
        <p:nvSpPr>
          <p:cNvPr id="62" name="Google Shape;62;p17"/>
          <p:cNvSpPr txBox="1">
            <a:spLocks noGrp="1"/>
          </p:cNvSpPr>
          <p:nvPr>
            <p:ph type="subTitle" idx="1"/>
          </p:nvPr>
        </p:nvSpPr>
        <p:spPr>
          <a:xfrm>
            <a:off x="656796" y="1830751"/>
            <a:ext cx="5333228" cy="74099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80"/>
              </a:spcBef>
              <a:spcAft>
                <a:spcPts val="0"/>
              </a:spcAft>
              <a:buClr>
                <a:srgbClr val="282B2E"/>
              </a:buClr>
              <a:buSzPts val="3400"/>
              <a:buFont typeface="Arial"/>
              <a:buNone/>
              <a:defRPr sz="3400" b="0" i="0" u="none" strike="noStrike" cap="none">
                <a:solidFill>
                  <a:srgbClr val="282B2E"/>
                </a:solidFill>
                <a:latin typeface="Libre Franklin Medium"/>
                <a:ea typeface="Libre Franklin Medium"/>
                <a:cs typeface="Libre Franklin Medium"/>
                <a:sym typeface="Libre Franklin Medium"/>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Libre Franklin"/>
                <a:ea typeface="Libre Franklin"/>
                <a:cs typeface="Libre Franklin"/>
                <a:sym typeface="Libre Franklin"/>
              </a:defRPr>
            </a:lvl2pPr>
            <a:lvl3pPr marR="0" lvl="2" algn="ctr" rtl="0">
              <a:lnSpc>
                <a:spcPct val="100000"/>
              </a:lnSpc>
              <a:spcBef>
                <a:spcPts val="440"/>
              </a:spcBef>
              <a:spcAft>
                <a:spcPts val="0"/>
              </a:spcAft>
              <a:buClr>
                <a:srgbClr val="888888"/>
              </a:buClr>
              <a:buSzPts val="2200"/>
              <a:buFont typeface="Arial"/>
              <a:buNone/>
              <a:defRPr sz="2200" b="0" i="0" u="none" strike="noStrike" cap="none">
                <a:solidFill>
                  <a:srgbClr val="888888"/>
                </a:solidFill>
                <a:latin typeface="Libre Franklin"/>
                <a:ea typeface="Libre Franklin"/>
                <a:cs typeface="Libre Franklin"/>
                <a:sym typeface="Libre Franklin"/>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9pPr>
          </a:lstStyle>
          <a:p>
            <a:endParaRPr/>
          </a:p>
        </p:txBody>
      </p:sp>
      <p:sp>
        <p:nvSpPr>
          <p:cNvPr id="63" name="Google Shape;63;p17"/>
          <p:cNvSpPr txBox="1">
            <a:spLocks noGrp="1"/>
          </p:cNvSpPr>
          <p:nvPr>
            <p:ph type="body" idx="2"/>
          </p:nvPr>
        </p:nvSpPr>
        <p:spPr>
          <a:xfrm>
            <a:off x="646948" y="2932467"/>
            <a:ext cx="5333228" cy="2483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282B2E"/>
              </a:buClr>
              <a:buSzPts val="1600"/>
              <a:buFont typeface="Arial"/>
              <a:buNone/>
              <a:defRPr sz="1600" b="1" i="0" u="none" strike="noStrike" cap="none">
                <a:solidFill>
                  <a:srgbClr val="282B2E"/>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64" name="Google Shape;64;p17"/>
          <p:cNvSpPr txBox="1">
            <a:spLocks noGrp="1"/>
          </p:cNvSpPr>
          <p:nvPr>
            <p:ph type="body" idx="3"/>
          </p:nvPr>
        </p:nvSpPr>
        <p:spPr>
          <a:xfrm>
            <a:off x="651387" y="3541528"/>
            <a:ext cx="5338637" cy="2165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240"/>
              </a:spcBef>
              <a:spcAft>
                <a:spcPts val="0"/>
              </a:spcAft>
              <a:buClr>
                <a:srgbClr val="282B2E"/>
              </a:buClr>
              <a:buSzPts val="1200"/>
              <a:buFont typeface="Arial"/>
              <a:buNone/>
              <a:defRPr sz="1200" b="0" i="0" u="none" strike="noStrike" cap="none">
                <a:solidFill>
                  <a:srgbClr val="282B2E"/>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pic>
        <p:nvPicPr>
          <p:cNvPr id="65" name="Google Shape;65;p17"/>
          <p:cNvPicPr preferRelativeResize="0"/>
          <p:nvPr/>
        </p:nvPicPr>
        <p:blipFill rotWithShape="1">
          <a:blip r:embed="rId2">
            <a:alphaModFix/>
          </a:blip>
          <a:srcRect/>
          <a:stretch/>
        </p:blipFill>
        <p:spPr>
          <a:xfrm>
            <a:off x="671332" y="575353"/>
            <a:ext cx="2716997" cy="740999"/>
          </a:xfrm>
          <a:prstGeom prst="rect">
            <a:avLst/>
          </a:prstGeom>
          <a:noFill/>
          <a:ln>
            <a:noFill/>
          </a:ln>
        </p:spPr>
      </p:pic>
      <p:pic>
        <p:nvPicPr>
          <p:cNvPr id="66" name="Google Shape;66;p17" descr="Text&#10;&#10;Description automatically generated with medium confidence"/>
          <p:cNvPicPr preferRelativeResize="0"/>
          <p:nvPr/>
        </p:nvPicPr>
        <p:blipFill rotWithShape="1">
          <a:blip r:embed="rId3">
            <a:alphaModFix/>
          </a:blip>
          <a:srcRect/>
          <a:stretch/>
        </p:blipFill>
        <p:spPr>
          <a:xfrm>
            <a:off x="682333" y="4136075"/>
            <a:ext cx="1342410" cy="45875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1 column - green">
  <p:cSld name="12_1 column - green">
    <p:spTree>
      <p:nvGrpSpPr>
        <p:cNvPr id="1" name="Shape 68"/>
        <p:cNvGrpSpPr/>
        <p:nvPr/>
      </p:nvGrpSpPr>
      <p:grpSpPr>
        <a:xfrm>
          <a:off x="0" y="0"/>
          <a:ext cx="0" cy="0"/>
          <a:chOff x="0" y="0"/>
          <a:chExt cx="0" cy="0"/>
        </a:xfrm>
      </p:grpSpPr>
      <p:sp>
        <p:nvSpPr>
          <p:cNvPr id="69" name="Google Shape;69;p18"/>
          <p:cNvSpPr>
            <a:spLocks noGrp="1"/>
          </p:cNvSpPr>
          <p:nvPr>
            <p:ph type="pic" idx="2"/>
          </p:nvPr>
        </p:nvSpPr>
        <p:spPr>
          <a:xfrm>
            <a:off x="0" y="0"/>
            <a:ext cx="4572000" cy="5143500"/>
          </a:xfrm>
          <a:prstGeom prst="rect">
            <a:avLst/>
          </a:prstGeom>
          <a:noFill/>
          <a:ln>
            <a:noFill/>
          </a:ln>
        </p:spPr>
      </p:sp>
      <p:sp>
        <p:nvSpPr>
          <p:cNvPr id="70" name="Google Shape;70;p18"/>
          <p:cNvSpPr txBox="1">
            <a:spLocks noGrp="1"/>
          </p:cNvSpPr>
          <p:nvPr>
            <p:ph type="title"/>
          </p:nvPr>
        </p:nvSpPr>
        <p:spPr>
          <a:xfrm>
            <a:off x="4827494" y="905938"/>
            <a:ext cx="3917369" cy="3034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71" name="Google Shape;71;p18"/>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1 column - green">
  <p:cSld name="6_1 column - green">
    <p:spTree>
      <p:nvGrpSpPr>
        <p:cNvPr id="1" name="Shape 73"/>
        <p:cNvGrpSpPr/>
        <p:nvPr/>
      </p:nvGrpSpPr>
      <p:grpSpPr>
        <a:xfrm>
          <a:off x="0" y="0"/>
          <a:ext cx="0" cy="0"/>
          <a:chOff x="0" y="0"/>
          <a:chExt cx="0" cy="0"/>
        </a:xfrm>
      </p:grpSpPr>
      <p:sp>
        <p:nvSpPr>
          <p:cNvPr id="74" name="Google Shape;74;p19"/>
          <p:cNvSpPr>
            <a:spLocks noGrp="1"/>
          </p:cNvSpPr>
          <p:nvPr>
            <p:ph type="chart" idx="2"/>
          </p:nvPr>
        </p:nvSpPr>
        <p:spPr>
          <a:xfrm>
            <a:off x="360361" y="2096209"/>
            <a:ext cx="8409903" cy="2523036"/>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400"/>
              </a:spcBef>
              <a:spcAft>
                <a:spcPts val="0"/>
              </a:spcAft>
              <a:buClr>
                <a:srgbClr val="282B2E"/>
              </a:buClr>
              <a:buSzPts val="2000"/>
              <a:buFont typeface="Arial"/>
              <a:buNone/>
              <a:defRPr sz="2000" b="0" i="0" u="none" strike="noStrike" cap="none">
                <a:solidFill>
                  <a:srgbClr val="282B2E"/>
                </a:solidFill>
                <a:latin typeface="Libre Franklin"/>
                <a:ea typeface="Libre Franklin"/>
                <a:cs typeface="Libre Franklin"/>
                <a:sym typeface="Libre Franklin"/>
              </a:defRPr>
            </a:lvl1pPr>
            <a:lvl2pPr marR="0" lvl="1"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R="0" lvl="2"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R="0" lvl="3"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R="0" lvl="4"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p19"/>
          <p:cNvSpPr txBox="1">
            <a:spLocks noGrp="1"/>
          </p:cNvSpPr>
          <p:nvPr>
            <p:ph type="body" idx="1"/>
          </p:nvPr>
        </p:nvSpPr>
        <p:spPr>
          <a:xfrm>
            <a:off x="4572000" y="460461"/>
            <a:ext cx="4211637" cy="129745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76" name="Google Shape;76;p19"/>
          <p:cNvSpPr txBox="1">
            <a:spLocks noGrp="1"/>
          </p:cNvSpPr>
          <p:nvPr>
            <p:ph type="body" idx="3"/>
          </p:nvPr>
        </p:nvSpPr>
        <p:spPr>
          <a:xfrm>
            <a:off x="360363" y="460461"/>
            <a:ext cx="3929249" cy="11160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20"/>
              </a:spcBef>
              <a:spcAft>
                <a:spcPts val="0"/>
              </a:spcAft>
              <a:buClr>
                <a:srgbClr val="92CF7C"/>
              </a:buClr>
              <a:buSzPts val="2600"/>
              <a:buFont typeface="Arial"/>
              <a:buNone/>
              <a:defRPr sz="2600" b="0" i="0" u="none" strike="noStrike" cap="none">
                <a:solidFill>
                  <a:srgbClr val="92CF7C"/>
                </a:solidFill>
                <a:latin typeface="Libre Franklin Medium"/>
                <a:ea typeface="Libre Franklin Medium"/>
                <a:cs typeface="Libre Franklin Medium"/>
                <a:sym typeface="Libre Franklin Medium"/>
              </a:defRPr>
            </a:lvl1pPr>
            <a:lvl2pPr marL="914400" marR="0" lvl="1" indent="-381000" algn="l" rtl="0">
              <a:lnSpc>
                <a:spcPct val="100000"/>
              </a:lnSpc>
              <a:spcBef>
                <a:spcPts val="480"/>
              </a:spcBef>
              <a:spcAft>
                <a:spcPts val="0"/>
              </a:spcAft>
              <a:buClr>
                <a:srgbClr val="92CF7C"/>
              </a:buClr>
              <a:buSzPts val="2400"/>
              <a:buFont typeface="Arial"/>
              <a:buChar char="–"/>
              <a:defRPr sz="2400" b="0" i="0" u="none" strike="noStrike" cap="none">
                <a:solidFill>
                  <a:srgbClr val="92CF7C"/>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92CF7C"/>
              </a:buClr>
              <a:buSzPts val="2200"/>
              <a:buFont typeface="Arial"/>
              <a:buChar char="•"/>
              <a:defRPr sz="2200" b="0" i="0" u="none" strike="noStrike" cap="none">
                <a:solidFill>
                  <a:srgbClr val="92CF7C"/>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92CF7C"/>
              </a:buClr>
              <a:buSzPts val="2000"/>
              <a:buFont typeface="Arial"/>
              <a:buChar char="–"/>
              <a:defRPr sz="2000" b="0" i="0" u="none" strike="noStrike" cap="none">
                <a:solidFill>
                  <a:srgbClr val="92CF7C"/>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92CF7C"/>
              </a:buClr>
              <a:buSzPts val="1800"/>
              <a:buFont typeface="Arial"/>
              <a:buChar char="»"/>
              <a:defRPr sz="1800" b="0" i="0" u="none" strike="noStrike" cap="none">
                <a:solidFill>
                  <a:srgbClr val="92CF7C"/>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77" name="Google Shape;77;p19"/>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79"/>
        <p:cNvGrpSpPr/>
        <p:nvPr/>
      </p:nvGrpSpPr>
      <p:grpSpPr>
        <a:xfrm>
          <a:off x="0" y="0"/>
          <a:ext cx="0" cy="0"/>
          <a:chOff x="0" y="0"/>
          <a:chExt cx="0" cy="0"/>
        </a:xfrm>
      </p:grpSpPr>
      <p:sp>
        <p:nvSpPr>
          <p:cNvPr id="80" name="Google Shape;80;p20"/>
          <p:cNvSpPr/>
          <p:nvPr/>
        </p:nvSpPr>
        <p:spPr>
          <a:xfrm>
            <a:off x="-18048" y="2543175"/>
            <a:ext cx="9162047" cy="26003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8"/>
              <a:buFont typeface="Arial"/>
              <a:buNone/>
            </a:pPr>
            <a:endParaRPr sz="338" b="0" i="0" u="none" strike="noStrike" cap="none">
              <a:solidFill>
                <a:schemeClr val="lt1"/>
              </a:solidFill>
              <a:latin typeface="Arial"/>
              <a:ea typeface="Arial"/>
              <a:cs typeface="Arial"/>
              <a:sym typeface="Arial"/>
            </a:endParaRPr>
          </a:p>
        </p:txBody>
      </p:sp>
      <p:sp>
        <p:nvSpPr>
          <p:cNvPr id="81" name="Google Shape;81;p20"/>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marR="0" lvl="0" algn="ctr" rtl="0">
              <a:lnSpc>
                <a:spcPct val="110795"/>
              </a:lnSpc>
              <a:spcBef>
                <a:spcPts val="0"/>
              </a:spcBef>
              <a:spcAft>
                <a:spcPts val="0"/>
              </a:spcAft>
              <a:buClr>
                <a:schemeClr val="accent6"/>
              </a:buClr>
              <a:buSzPts val="4400"/>
              <a:buFont typeface="Libre Franklin Medium"/>
              <a:buNone/>
              <a:defRPr sz="4400" b="1" i="0" u="none" strike="noStrike" cap="none">
                <a:solidFill>
                  <a:schemeClr val="accent6"/>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82" name="Google Shape;82;p20"/>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3" name="Google Shape;83;p20"/>
          <p:cNvSpPr>
            <a:spLocks noGrp="1"/>
          </p:cNvSpPr>
          <p:nvPr>
            <p:ph type="pic" idx="2"/>
          </p:nvPr>
        </p:nvSpPr>
        <p:spPr>
          <a:xfrm>
            <a:off x="758952" y="2103120"/>
            <a:ext cx="10671048" cy="4351338"/>
          </a:xfrm>
          <a:prstGeom prst="rect">
            <a:avLst/>
          </a:prstGeom>
          <a:solidFill>
            <a:srgbClr val="2AFCCD"/>
          </a:solidFill>
          <a:ln>
            <a:noFill/>
          </a:ln>
        </p:spPr>
      </p:sp>
      <p:sp>
        <p:nvSpPr>
          <p:cNvPr id="84" name="Google Shape;84;p20"/>
          <p:cNvSpPr txBox="1">
            <a:spLocks noGrp="1"/>
          </p:cNvSpPr>
          <p:nvPr>
            <p:ph type="body" idx="1"/>
          </p:nvPr>
        </p:nvSpPr>
        <p:spPr>
          <a:xfrm>
            <a:off x="758952" y="2103120"/>
            <a:ext cx="10671048" cy="4351338"/>
          </a:xfrm>
          <a:prstGeom prst="rect">
            <a:avLst/>
          </a:prstGeom>
          <a:solidFill>
            <a:schemeClr val="lt1"/>
          </a:solid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5" name="Google Shape;85;p20"/>
          <p:cNvSpPr txBox="1">
            <a:spLocks noGrp="1"/>
          </p:cNvSpPr>
          <p:nvPr>
            <p:ph type="body" idx="3"/>
          </p:nvPr>
        </p:nvSpPr>
        <p:spPr>
          <a:xfrm>
            <a:off x="758952" y="2103120"/>
            <a:ext cx="10671048" cy="4351338"/>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6" name="Google Shape;86;p20"/>
          <p:cNvSpPr>
            <a:spLocks noGrp="1"/>
          </p:cNvSpPr>
          <p:nvPr>
            <p:ph type="pic" idx="4"/>
          </p:nvPr>
        </p:nvSpPr>
        <p:spPr>
          <a:xfrm>
            <a:off x="758952" y="2103120"/>
            <a:ext cx="10671048" cy="4351338"/>
          </a:xfrm>
          <a:prstGeom prst="rect">
            <a:avLst/>
          </a:prstGeom>
          <a:solidFill>
            <a:srgbClr val="2AFCCD"/>
          </a:solidFill>
          <a:ln>
            <a:noFill/>
          </a:ln>
        </p:spPr>
      </p:sp>
      <p:sp>
        <p:nvSpPr>
          <p:cNvPr id="87" name="Google Shape;87;p20"/>
          <p:cNvSpPr txBox="1">
            <a:spLocks noGrp="1"/>
          </p:cNvSpPr>
          <p:nvPr>
            <p:ph type="body" idx="5"/>
          </p:nvPr>
        </p:nvSpPr>
        <p:spPr>
          <a:xfrm>
            <a:off x="758952" y="2103120"/>
            <a:ext cx="10671048" cy="4351338"/>
          </a:xfrm>
          <a:prstGeom prst="rect">
            <a:avLst/>
          </a:prstGeom>
          <a:solidFill>
            <a:schemeClr val="lt1"/>
          </a:solid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8" name="Google Shape;88;p20"/>
          <p:cNvSpPr txBox="1">
            <a:spLocks noGrp="1"/>
          </p:cNvSpPr>
          <p:nvPr>
            <p:ph type="body" idx="6"/>
          </p:nvPr>
        </p:nvSpPr>
        <p:spPr>
          <a:xfrm>
            <a:off x="758952" y="2103120"/>
            <a:ext cx="10671048" cy="4351338"/>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20"/>
          <p:cNvSpPr>
            <a:spLocks noGrp="1"/>
          </p:cNvSpPr>
          <p:nvPr>
            <p:ph type="pic" idx="7"/>
          </p:nvPr>
        </p:nvSpPr>
        <p:spPr>
          <a:xfrm>
            <a:off x="758952" y="2103120"/>
            <a:ext cx="10671048" cy="4351338"/>
          </a:xfrm>
          <a:prstGeom prst="rect">
            <a:avLst/>
          </a:prstGeom>
          <a:solidFill>
            <a:srgbClr val="2AFCCD"/>
          </a:solidFill>
          <a:ln>
            <a:noFill/>
          </a:ln>
        </p:spPr>
      </p:sp>
      <p:sp>
        <p:nvSpPr>
          <p:cNvPr id="90" name="Google Shape;90;p20"/>
          <p:cNvSpPr txBox="1">
            <a:spLocks noGrp="1"/>
          </p:cNvSpPr>
          <p:nvPr>
            <p:ph type="body" idx="8"/>
          </p:nvPr>
        </p:nvSpPr>
        <p:spPr>
          <a:xfrm>
            <a:off x="758952" y="2103120"/>
            <a:ext cx="10671048" cy="4351338"/>
          </a:xfrm>
          <a:prstGeom prst="rect">
            <a:avLst/>
          </a:prstGeom>
          <a:solidFill>
            <a:schemeClr val="lt1"/>
          </a:solid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1" name="Google Shape;91;p20"/>
          <p:cNvSpPr txBox="1">
            <a:spLocks noGrp="1"/>
          </p:cNvSpPr>
          <p:nvPr>
            <p:ph type="body" idx="9"/>
          </p:nvPr>
        </p:nvSpPr>
        <p:spPr>
          <a:xfrm>
            <a:off x="758952" y="2103120"/>
            <a:ext cx="10671048" cy="4351338"/>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20"/>
          <p:cNvSpPr>
            <a:spLocks noGrp="1"/>
          </p:cNvSpPr>
          <p:nvPr>
            <p:ph type="pic" idx="13"/>
          </p:nvPr>
        </p:nvSpPr>
        <p:spPr>
          <a:xfrm>
            <a:off x="758952" y="2103120"/>
            <a:ext cx="10671048" cy="4351338"/>
          </a:xfrm>
          <a:prstGeom prst="rect">
            <a:avLst/>
          </a:prstGeom>
          <a:solidFill>
            <a:srgbClr val="2AFCCD"/>
          </a:solidFill>
          <a:ln>
            <a:noFill/>
          </a:ln>
        </p:spPr>
      </p:sp>
      <p:sp>
        <p:nvSpPr>
          <p:cNvPr id="93" name="Google Shape;93;p20"/>
          <p:cNvSpPr txBox="1">
            <a:spLocks noGrp="1"/>
          </p:cNvSpPr>
          <p:nvPr>
            <p:ph type="body" idx="14"/>
          </p:nvPr>
        </p:nvSpPr>
        <p:spPr>
          <a:xfrm>
            <a:off x="758952" y="2103120"/>
            <a:ext cx="10671048" cy="4351338"/>
          </a:xfrm>
          <a:prstGeom prst="rect">
            <a:avLst/>
          </a:prstGeom>
          <a:solidFill>
            <a:schemeClr val="lt1"/>
          </a:solid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4" name="Google Shape;94;p20"/>
          <p:cNvSpPr txBox="1">
            <a:spLocks noGrp="1"/>
          </p:cNvSpPr>
          <p:nvPr>
            <p:ph type="body" idx="15"/>
          </p:nvPr>
        </p:nvSpPr>
        <p:spPr>
          <a:xfrm>
            <a:off x="758952" y="2103120"/>
            <a:ext cx="10671048" cy="4351338"/>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5" name="Google Shape;95;p20"/>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21"/>
          <p:cNvSpPr/>
          <p:nvPr/>
        </p:nvSpPr>
        <p:spPr>
          <a:xfrm rot="-5400000">
            <a:off x="5440493" y="1439992"/>
            <a:ext cx="3681959" cy="3725055"/>
          </a:xfrm>
          <a:prstGeom prst="rtTriangle">
            <a:avLst/>
          </a:prstGeom>
          <a:solidFill>
            <a:srgbClr val="689F5B"/>
          </a:solidFill>
          <a:ln w="9525" cap="flat" cmpd="sng">
            <a:solidFill>
              <a:srgbClr val="509C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99" name="Google Shape;99;p2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100" name="Google Shape;100;p21"/>
          <p:cNvSpPr/>
          <p:nvPr/>
        </p:nvSpPr>
        <p:spPr>
          <a:xfrm rot="-5400000">
            <a:off x="5982949" y="1982449"/>
            <a:ext cx="3172293" cy="3149808"/>
          </a:xfrm>
          <a:prstGeom prst="rtTriangle">
            <a:avLst/>
          </a:prstGeom>
          <a:solidFill>
            <a:srgbClr val="92CF7C"/>
          </a:solidFill>
          <a:ln w="9525" cap="flat" cmpd="sng">
            <a:solidFill>
              <a:srgbClr val="509C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01" name="Google Shape;101;p21"/>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 green">
  <p:cSld name="3_Section - green">
    <p:spTree>
      <p:nvGrpSpPr>
        <p:cNvPr id="1" name="Shape 103"/>
        <p:cNvGrpSpPr/>
        <p:nvPr/>
      </p:nvGrpSpPr>
      <p:grpSpPr>
        <a:xfrm>
          <a:off x="0" y="0"/>
          <a:ext cx="0" cy="0"/>
          <a:chOff x="0" y="0"/>
          <a:chExt cx="0" cy="0"/>
        </a:xfrm>
      </p:grpSpPr>
      <p:pic>
        <p:nvPicPr>
          <p:cNvPr id="104" name="Google Shape;104;p22"/>
          <p:cNvPicPr preferRelativeResize="0"/>
          <p:nvPr/>
        </p:nvPicPr>
        <p:blipFill rotWithShape="1">
          <a:blip r:embed="rId2">
            <a:alphaModFix/>
          </a:blip>
          <a:srcRect/>
          <a:stretch/>
        </p:blipFill>
        <p:spPr>
          <a:xfrm>
            <a:off x="5413248" y="0"/>
            <a:ext cx="3727238" cy="5143500"/>
          </a:xfrm>
          <a:prstGeom prst="rect">
            <a:avLst/>
          </a:prstGeom>
          <a:noFill/>
          <a:ln>
            <a:noFill/>
          </a:ln>
        </p:spPr>
      </p:pic>
      <p:sp>
        <p:nvSpPr>
          <p:cNvPr id="105" name="Google Shape;105;p22"/>
          <p:cNvSpPr txBox="1">
            <a:spLocks noGrp="1"/>
          </p:cNvSpPr>
          <p:nvPr>
            <p:ph type="body" idx="1"/>
          </p:nvPr>
        </p:nvSpPr>
        <p:spPr>
          <a:xfrm>
            <a:off x="320271" y="3448272"/>
            <a:ext cx="4607032" cy="3361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282B2E"/>
              </a:buClr>
              <a:buSzPts val="1000"/>
              <a:buFont typeface="Arial"/>
              <a:buNone/>
              <a:defRPr sz="1000" b="0" i="0" u="none" strike="noStrike" cap="none">
                <a:solidFill>
                  <a:srgbClr val="282B2E"/>
                </a:solidFill>
                <a:latin typeface="Libre Franklin Medium"/>
                <a:ea typeface="Libre Franklin Medium"/>
                <a:cs typeface="Libre Franklin Medium"/>
                <a:sym typeface="Libre Franklin Medium"/>
              </a:defRPr>
            </a:lvl1pPr>
            <a:lvl2pPr marL="914400" marR="0" lvl="1" indent="-228600" algn="l" rtl="0">
              <a:lnSpc>
                <a:spcPct val="100000"/>
              </a:lnSpc>
              <a:spcBef>
                <a:spcPts val="480"/>
              </a:spcBef>
              <a:spcAft>
                <a:spcPts val="0"/>
              </a:spcAft>
              <a:buClr>
                <a:srgbClr val="282B2E"/>
              </a:buClr>
              <a:buSzPts val="2400"/>
              <a:buFont typeface="Arial"/>
              <a:buNone/>
              <a:defRPr sz="2400" b="0" i="0" u="none" strike="noStrike" cap="none">
                <a:solidFill>
                  <a:srgbClr val="282B2E"/>
                </a:solidFill>
                <a:latin typeface="Libre Franklin"/>
                <a:ea typeface="Libre Franklin"/>
                <a:cs typeface="Libre Franklin"/>
                <a:sym typeface="Libre Franklin"/>
              </a:defRPr>
            </a:lvl2pPr>
            <a:lvl3pPr marL="1371600" marR="0" lvl="2" indent="-228600" algn="l" rtl="0">
              <a:lnSpc>
                <a:spcPct val="100000"/>
              </a:lnSpc>
              <a:spcBef>
                <a:spcPts val="440"/>
              </a:spcBef>
              <a:spcAft>
                <a:spcPts val="0"/>
              </a:spcAft>
              <a:buClr>
                <a:srgbClr val="282B2E"/>
              </a:buClr>
              <a:buSzPts val="2200"/>
              <a:buFont typeface="Arial"/>
              <a:buNone/>
              <a:defRPr sz="2200" b="0" i="0" u="none" strike="noStrike" cap="none">
                <a:solidFill>
                  <a:srgbClr val="282B2E"/>
                </a:solidFill>
                <a:latin typeface="Libre Franklin"/>
                <a:ea typeface="Libre Franklin"/>
                <a:cs typeface="Libre Franklin"/>
                <a:sym typeface="Libre Franklin"/>
              </a:defRPr>
            </a:lvl3pPr>
            <a:lvl4pPr marL="1828800" marR="0" lvl="3" indent="-228600" algn="l" rtl="0">
              <a:lnSpc>
                <a:spcPct val="100000"/>
              </a:lnSpc>
              <a:spcBef>
                <a:spcPts val="400"/>
              </a:spcBef>
              <a:spcAft>
                <a:spcPts val="0"/>
              </a:spcAft>
              <a:buClr>
                <a:srgbClr val="282B2E"/>
              </a:buClr>
              <a:buSzPts val="2000"/>
              <a:buFont typeface="Arial"/>
              <a:buNone/>
              <a:defRPr sz="2000" b="0" i="0" u="none" strike="noStrike" cap="none">
                <a:solidFill>
                  <a:srgbClr val="282B2E"/>
                </a:solidFill>
                <a:latin typeface="Libre Franklin"/>
                <a:ea typeface="Libre Franklin"/>
                <a:cs typeface="Libre Franklin"/>
                <a:sym typeface="Libre Franklin"/>
              </a:defRPr>
            </a:lvl4pPr>
            <a:lvl5pPr marL="2286000" marR="0" lvl="4" indent="-228600" algn="l" rtl="0">
              <a:lnSpc>
                <a:spcPct val="100000"/>
              </a:lnSpc>
              <a:spcBef>
                <a:spcPts val="360"/>
              </a:spcBef>
              <a:spcAft>
                <a:spcPts val="0"/>
              </a:spcAft>
              <a:buClr>
                <a:srgbClr val="282B2E"/>
              </a:buClr>
              <a:buSzPts val="1800"/>
              <a:buFont typeface="Arial"/>
              <a:buNone/>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22"/>
          <p:cNvSpPr txBox="1">
            <a:spLocks noGrp="1"/>
          </p:cNvSpPr>
          <p:nvPr>
            <p:ph type="title"/>
          </p:nvPr>
        </p:nvSpPr>
        <p:spPr>
          <a:xfrm>
            <a:off x="320367" y="2343497"/>
            <a:ext cx="4606936" cy="9021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107" name="Google Shape;107;p22"/>
          <p:cNvSpPr txBox="1"/>
          <p:nvPr/>
        </p:nvSpPr>
        <p:spPr>
          <a:xfrm>
            <a:off x="320271" y="3867053"/>
            <a:ext cx="4868417" cy="12080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50"/>
              <a:buFont typeface="Arial"/>
              <a:buNone/>
            </a:pPr>
            <a:r>
              <a:rPr lang="en" sz="850" b="0" i="0" u="none" strike="noStrike" cap="none">
                <a:solidFill>
                  <a:schemeClr val="dk1"/>
                </a:solidFill>
                <a:latin typeface="Arial"/>
                <a:ea typeface="Arial"/>
                <a:cs typeface="Arial"/>
                <a:sym typeface="Arial"/>
              </a:rPr>
              <a:t>T</a:t>
            </a:r>
            <a:r>
              <a:rPr lang="en" sz="800" b="0" i="0" u="none" strike="noStrike" cap="none">
                <a:solidFill>
                  <a:schemeClr val="dk1"/>
                </a:solidFill>
                <a:latin typeface="Libre Franklin"/>
                <a:ea typeface="Libre Franklin"/>
                <a:cs typeface="Libre Franklin"/>
                <a:sym typeface="Libre Franklin"/>
              </a:rPr>
              <a:t>his work was authored </a:t>
            </a:r>
            <a:r>
              <a:rPr lang="en" sz="800" b="0" i="0" u="none" strike="noStrike" cap="none">
                <a:solidFill>
                  <a:srgbClr val="FF0000"/>
                </a:solidFill>
                <a:latin typeface="Libre Franklin"/>
                <a:ea typeface="Libre Franklin"/>
                <a:cs typeface="Libre Franklin"/>
                <a:sym typeface="Libre Franklin"/>
              </a:rPr>
              <a:t>[in part]</a:t>
            </a:r>
            <a:r>
              <a:rPr lang="en" sz="800" b="0" i="0" u="none" strike="noStrike" cap="none">
                <a:solidFill>
                  <a:schemeClr val="dk1"/>
                </a:solidFill>
                <a:latin typeface="Libre Franklin"/>
                <a:ea typeface="Libre Franklin"/>
                <a:cs typeface="Libre Franklin"/>
                <a:sym typeface="Libre Franklin"/>
              </a:rPr>
              <a:t> by the National Renewable Energy Laboratory, operated by Alliance for Sustainable Energy, LLC, for the U.S. Department of Energy (DOE) under Contract No. DE-AC36-08GO28308. Funding provided by </a:t>
            </a:r>
            <a:r>
              <a:rPr lang="en" sz="800" b="0" i="0" u="none" strike="noStrike" cap="none">
                <a:solidFill>
                  <a:srgbClr val="FF0000"/>
                </a:solidFill>
                <a:latin typeface="Libre Franklin"/>
                <a:ea typeface="Libre Franklin"/>
                <a:cs typeface="Libre Franklin"/>
                <a:sym typeface="Libre Franklin"/>
              </a:rPr>
              <a:t>[applicable Department of Energy office and program office, e.g., U.S. Department of Energy Office of Energy Efficiency and Renewable Energy Solar Energy Technologies Office (spell out full office names; do not use initialisms/acronyms)]</a:t>
            </a:r>
            <a:r>
              <a:rPr lang="en" sz="800" b="0" i="0" u="none" strike="noStrike" cap="none">
                <a:solidFill>
                  <a:schemeClr val="dk1"/>
                </a:solidFill>
                <a:latin typeface="Libre Franklin"/>
                <a:ea typeface="Libre Franklin"/>
                <a:cs typeface="Libre Franklin"/>
                <a:sym typeface="Libre Franklin"/>
              </a:rPr>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sz="800" b="0" i="0" u="none" strike="noStrike" cap="none">
              <a:solidFill>
                <a:schemeClr val="dk1"/>
              </a:solidFill>
              <a:latin typeface="Libre Franklin"/>
              <a:ea typeface="Libre Franklin"/>
              <a:cs typeface="Libre Franklin"/>
              <a:sym typeface="Libre Franklin"/>
            </a:endParaRPr>
          </a:p>
        </p:txBody>
      </p:sp>
      <p:grpSp>
        <p:nvGrpSpPr>
          <p:cNvPr id="108" name="Google Shape;108;p22"/>
          <p:cNvGrpSpPr/>
          <p:nvPr/>
        </p:nvGrpSpPr>
        <p:grpSpPr>
          <a:xfrm>
            <a:off x="1289038" y="3164114"/>
            <a:ext cx="1465441" cy="609960"/>
            <a:chOff x="9593258" y="33349666"/>
            <a:chExt cx="2971800" cy="2206133"/>
          </a:xfrm>
        </p:grpSpPr>
        <p:sp>
          <p:nvSpPr>
            <p:cNvPr id="109" name="Google Shape;109;p22"/>
            <p:cNvSpPr/>
            <p:nvPr/>
          </p:nvSpPr>
          <p:spPr>
            <a:xfrm>
              <a:off x="9593258" y="33349666"/>
              <a:ext cx="2971800" cy="2206133"/>
            </a:xfrm>
            <a:prstGeom prst="wedgeRoundRectCallout">
              <a:avLst>
                <a:gd name="adj1" fmla="val -20833"/>
                <a:gd name="adj2" fmla="val 62500"/>
                <a:gd name="adj3" fmla="val 0"/>
              </a:avLst>
            </a:prstGeom>
            <a:solidFill>
              <a:schemeClr val="lt1"/>
            </a:solidFill>
            <a:ln w="127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1" i="1" u="none" strike="noStrike" cap="none">
                <a:solidFill>
                  <a:schemeClr val="dk1"/>
                </a:solidFill>
                <a:latin typeface="Arial"/>
                <a:ea typeface="Arial"/>
                <a:cs typeface="Arial"/>
                <a:sym typeface="Arial"/>
              </a:endParaRPr>
            </a:p>
          </p:txBody>
        </p:sp>
        <p:sp>
          <p:nvSpPr>
            <p:cNvPr id="110" name="Google Shape;110;p22"/>
            <p:cNvSpPr txBox="1"/>
            <p:nvPr/>
          </p:nvSpPr>
          <p:spPr>
            <a:xfrm>
              <a:off x="9679337" y="33632675"/>
              <a:ext cx="2885721" cy="1514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Libre Franklin"/>
                  <a:ea typeface="Libre Franklin"/>
                  <a:cs typeface="Libre Franklin"/>
                  <a:sym typeface="Libre Franklin"/>
                </a:rPr>
                <a:t>Insert the words “in part” if this work includes non-NREL authors.</a:t>
              </a:r>
              <a:endParaRPr sz="1400" b="0" i="0" u="none" strike="noStrike" cap="none">
                <a:solidFill>
                  <a:srgbClr val="000000"/>
                </a:solidFill>
                <a:latin typeface="Arial"/>
                <a:ea typeface="Arial"/>
                <a:cs typeface="Arial"/>
                <a:sym typeface="Arial"/>
              </a:endParaRPr>
            </a:p>
          </p:txBody>
        </p:sp>
      </p:grpSp>
      <p:grpSp>
        <p:nvGrpSpPr>
          <p:cNvPr id="111" name="Google Shape;111;p22"/>
          <p:cNvGrpSpPr/>
          <p:nvPr/>
        </p:nvGrpSpPr>
        <p:grpSpPr>
          <a:xfrm>
            <a:off x="3468059" y="2808514"/>
            <a:ext cx="2316254" cy="1068486"/>
            <a:chOff x="-48724" y="32184192"/>
            <a:chExt cx="5731473" cy="3039310"/>
          </a:xfrm>
        </p:grpSpPr>
        <p:sp>
          <p:nvSpPr>
            <p:cNvPr id="112" name="Google Shape;112;p22"/>
            <p:cNvSpPr/>
            <p:nvPr/>
          </p:nvSpPr>
          <p:spPr>
            <a:xfrm>
              <a:off x="-48724" y="32184192"/>
              <a:ext cx="5731473" cy="3039310"/>
            </a:xfrm>
            <a:prstGeom prst="wedgeRoundRectCallout">
              <a:avLst>
                <a:gd name="adj1" fmla="val -20833"/>
                <a:gd name="adj2" fmla="val 62500"/>
                <a:gd name="adj3" fmla="val 0"/>
              </a:avLst>
            </a:prstGeom>
            <a:solidFill>
              <a:schemeClr val="lt1">
                <a:alpha val="80392"/>
              </a:schemeClr>
            </a:solidFill>
            <a:ln w="127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endParaRPr sz="2400" b="1" i="1" u="none" strike="noStrike" cap="none">
                <a:solidFill>
                  <a:schemeClr val="dk1"/>
                </a:solidFill>
                <a:latin typeface="Arial"/>
                <a:ea typeface="Arial"/>
                <a:cs typeface="Arial"/>
                <a:sym typeface="Arial"/>
              </a:endParaRPr>
            </a:p>
          </p:txBody>
        </p:sp>
        <p:sp>
          <p:nvSpPr>
            <p:cNvPr id="113" name="Google Shape;113;p22"/>
            <p:cNvSpPr txBox="1"/>
            <p:nvPr/>
          </p:nvSpPr>
          <p:spPr>
            <a:xfrm>
              <a:off x="163476" y="32351624"/>
              <a:ext cx="5307071" cy="2385010"/>
            </a:xfrm>
            <a:prstGeom prst="rect">
              <a:avLst/>
            </a:prstGeom>
            <a:solidFill>
              <a:schemeClr val="lt1">
                <a:alpha val="37254"/>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Libre Franklin"/>
                  <a:ea typeface="Libre Franklin"/>
                  <a:cs typeface="Libre Franklin"/>
                  <a:sym typeface="Libre Franklin"/>
                </a:rPr>
                <a:t>Edit the red bracketed text as appropriate with the applicable DOE office(s) and program office(s) that sponsored the work and/or add other funding as needed.  For non-EERE funding, see </a:t>
              </a:r>
              <a:r>
                <a:rPr lang="en" sz="800" b="0" i="0" u="sng" strike="noStrike" cap="none">
                  <a:solidFill>
                    <a:schemeClr val="hlink"/>
                  </a:solidFill>
                  <a:latin typeface="Libre Franklin"/>
                  <a:ea typeface="Libre Franklin"/>
                  <a:cs typeface="Libre Franklin"/>
                  <a:sym typeface="Libre Franklin"/>
                  <a:hlinkClick r:id="rId3"/>
                </a:rPr>
                <a:t>https://thesource.nrel.gov/publishing/disclaimers.html</a:t>
              </a:r>
              <a:endParaRPr sz="800" b="0" i="0" u="none" strike="noStrike" cap="none">
                <a:solidFill>
                  <a:srgbClr val="FF0000"/>
                </a:solidFill>
                <a:latin typeface="Libre Franklin"/>
                <a:ea typeface="Libre Franklin"/>
                <a:cs typeface="Libre Franklin"/>
                <a:sym typeface="Libre Franklin"/>
              </a:endParaRPr>
            </a:p>
          </p:txBody>
        </p:sp>
      </p:grpSp>
      <p:pic>
        <p:nvPicPr>
          <p:cNvPr id="114" name="Google Shape;114;p22"/>
          <p:cNvPicPr preferRelativeResize="0"/>
          <p:nvPr/>
        </p:nvPicPr>
        <p:blipFill rotWithShape="1">
          <a:blip r:embed="rId4">
            <a:alphaModFix/>
          </a:blip>
          <a:srcRect/>
          <a:stretch/>
        </p:blipFill>
        <p:spPr>
          <a:xfrm>
            <a:off x="344384" y="496483"/>
            <a:ext cx="2794742" cy="762202"/>
          </a:xfrm>
          <a:prstGeom prst="rect">
            <a:avLst/>
          </a:prstGeom>
          <a:noFill/>
          <a:ln>
            <a:noFill/>
          </a:ln>
        </p:spPr>
      </p:pic>
      <p:pic>
        <p:nvPicPr>
          <p:cNvPr id="115" name="Google Shape;115;p22"/>
          <p:cNvPicPr preferRelativeResize="0"/>
          <p:nvPr/>
        </p:nvPicPr>
        <p:blipFill rotWithShape="1">
          <a:blip r:embed="rId5">
            <a:alphaModFix/>
          </a:blip>
          <a:srcRect t="-3"/>
          <a:stretch/>
        </p:blipFill>
        <p:spPr>
          <a:xfrm>
            <a:off x="11667744" y="0"/>
            <a:ext cx="3727238" cy="5143500"/>
          </a:xfrm>
          <a:prstGeom prst="rect">
            <a:avLst/>
          </a:prstGeom>
          <a:noFill/>
          <a:ln>
            <a:noFill/>
          </a:ln>
        </p:spPr>
      </p:pic>
      <p:pic>
        <p:nvPicPr>
          <p:cNvPr id="116" name="Google Shape;116;p22" descr="Text&#10;&#10;Description automatically generated with medium confidence"/>
          <p:cNvPicPr preferRelativeResize="0"/>
          <p:nvPr/>
        </p:nvPicPr>
        <p:blipFill rotWithShape="1">
          <a:blip r:embed="rId6">
            <a:alphaModFix/>
          </a:blip>
          <a:srcRect/>
          <a:stretch/>
        </p:blipFill>
        <p:spPr>
          <a:xfrm>
            <a:off x="399345" y="1558051"/>
            <a:ext cx="1342410" cy="45875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21"/>
        <p:cNvGrpSpPr/>
        <p:nvPr/>
      </p:nvGrpSpPr>
      <p:grpSpPr>
        <a:xfrm>
          <a:off x="0" y="0"/>
          <a:ext cx="0" cy="0"/>
          <a:chOff x="0" y="0"/>
          <a:chExt cx="0" cy="0"/>
        </a:xfrm>
      </p:grpSpPr>
      <p:sp>
        <p:nvSpPr>
          <p:cNvPr id="122" name="Google Shape;122;p2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23" name="Google Shape;123;p24"/>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4" name="Google Shape;124;p24"/>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25" name="Google Shape;12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26"/>
        <p:cNvGrpSpPr/>
        <p:nvPr/>
      </p:nvGrpSpPr>
      <p:grpSpPr>
        <a:xfrm>
          <a:off x="0" y="0"/>
          <a:ext cx="0" cy="0"/>
          <a:chOff x="0" y="0"/>
          <a:chExt cx="0" cy="0"/>
        </a:xfrm>
      </p:grpSpPr>
      <p:sp>
        <p:nvSpPr>
          <p:cNvPr id="127" name="Google Shape;127;p2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28" name="Google Shape;128;p2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29" name="Google Shape;129;p25"/>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30" name="Google Shape;13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2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34" name="Google Shape;134;p2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35" name="Google Shape;135;p2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36" name="Google Shape;136;p26"/>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7" name="Google Shape;13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sp>
        <p:nvSpPr>
          <p:cNvPr id="139" name="Google Shape;139;p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41" name="Google Shape;141;p27"/>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42" name="Google Shape;142;p27"/>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43" name="Google Shape;1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1 column - green">
  <p:cSld name="10_1 column - green">
    <p:spTree>
      <p:nvGrpSpPr>
        <p:cNvPr id="1" name="Shape 15"/>
        <p:cNvGrpSpPr/>
        <p:nvPr/>
      </p:nvGrpSpPr>
      <p:grpSpPr>
        <a:xfrm>
          <a:off x="0" y="0"/>
          <a:ext cx="0" cy="0"/>
          <a:chOff x="0" y="0"/>
          <a:chExt cx="0" cy="0"/>
        </a:xfrm>
      </p:grpSpPr>
      <p:sp>
        <p:nvSpPr>
          <p:cNvPr id="16" name="Google Shape;16;p9"/>
          <p:cNvSpPr>
            <a:spLocks noGrp="1"/>
          </p:cNvSpPr>
          <p:nvPr>
            <p:ph type="pic" idx="2"/>
          </p:nvPr>
        </p:nvSpPr>
        <p:spPr>
          <a:xfrm>
            <a:off x="3335338" y="0"/>
            <a:ext cx="5808662" cy="5143500"/>
          </a:xfrm>
          <a:prstGeom prst="rect">
            <a:avLst/>
          </a:prstGeom>
          <a:noFill/>
          <a:ln>
            <a:noFill/>
          </a:ln>
        </p:spPr>
      </p:sp>
      <p:sp>
        <p:nvSpPr>
          <p:cNvPr id="17" name="Google Shape;17;p9"/>
          <p:cNvSpPr/>
          <p:nvPr/>
        </p:nvSpPr>
        <p:spPr>
          <a:xfrm>
            <a:off x="0" y="0"/>
            <a:ext cx="3334871"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8" name="Google Shape;18;p9"/>
          <p:cNvSpPr txBox="1">
            <a:spLocks noGrp="1"/>
          </p:cNvSpPr>
          <p:nvPr>
            <p:ph type="title"/>
          </p:nvPr>
        </p:nvSpPr>
        <p:spPr>
          <a:xfrm>
            <a:off x="424367" y="905938"/>
            <a:ext cx="2511367" cy="19734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19" name="Google Shape;19;p9"/>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2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47" name="Google Shape;1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p2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9"/>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51" name="Google Shape;151;p29"/>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152" name="Google Shape;15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55" name="Google Shape;15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3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1"/>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59" name="Google Shape;159;p31"/>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60" name="Google Shape;160;p31"/>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61" name="Google Shape;16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
        <p:cNvGrpSpPr/>
        <p:nvPr/>
      </p:nvGrpSpPr>
      <p:grpSpPr>
        <a:xfrm>
          <a:off x="0" y="0"/>
          <a:ext cx="0" cy="0"/>
          <a:chOff x="0" y="0"/>
          <a:chExt cx="0" cy="0"/>
        </a:xfrm>
      </p:grpSpPr>
      <p:sp>
        <p:nvSpPr>
          <p:cNvPr id="163" name="Google Shape;163;p3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2"/>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65" name="Google Shape;16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66"/>
        <p:cNvGrpSpPr/>
        <p:nvPr/>
      </p:nvGrpSpPr>
      <p:grpSpPr>
        <a:xfrm>
          <a:off x="0" y="0"/>
          <a:ext cx="0" cy="0"/>
          <a:chOff x="0" y="0"/>
          <a:chExt cx="0" cy="0"/>
        </a:xfrm>
      </p:grpSpPr>
      <p:sp>
        <p:nvSpPr>
          <p:cNvPr id="167" name="Google Shape;167;p33"/>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168" name="Google Shape;168;p33"/>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169" name="Google Shape;16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1 column - green">
  <p:cSld name="9_1 column - green">
    <p:spTree>
      <p:nvGrpSpPr>
        <p:cNvPr id="1" name="Shape 21"/>
        <p:cNvGrpSpPr/>
        <p:nvPr/>
      </p:nvGrpSpPr>
      <p:grpSpPr>
        <a:xfrm>
          <a:off x="0" y="0"/>
          <a:ext cx="0" cy="0"/>
          <a:chOff x="0" y="0"/>
          <a:chExt cx="0" cy="0"/>
        </a:xfrm>
      </p:grpSpPr>
      <p:sp>
        <p:nvSpPr>
          <p:cNvPr id="22" name="Google Shape;22;p10"/>
          <p:cNvSpPr txBox="1"/>
          <p:nvPr/>
        </p:nvSpPr>
        <p:spPr>
          <a:xfrm>
            <a:off x="7151732" y="4855634"/>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
        <p:nvSpPr>
          <p:cNvPr id="23" name="Google Shape;23;p10"/>
          <p:cNvSpPr txBox="1">
            <a:spLocks noGrp="1"/>
          </p:cNvSpPr>
          <p:nvPr>
            <p:ph type="body" idx="1"/>
          </p:nvPr>
        </p:nvSpPr>
        <p:spPr>
          <a:xfrm>
            <a:off x="0" y="1"/>
            <a:ext cx="9144000" cy="985735"/>
          </a:xfrm>
          <a:prstGeom prst="rect">
            <a:avLst/>
          </a:prstGeom>
          <a:solidFill>
            <a:schemeClr val="accent1"/>
          </a:solidFill>
          <a:ln>
            <a:noFill/>
          </a:ln>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dk1"/>
              </a:buClr>
              <a:buSzPts val="3000"/>
              <a:buFont typeface="Arial"/>
              <a:buNone/>
              <a:defRPr sz="3000" b="0"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24" name="Google Shape;24;p10"/>
          <p:cNvSpPr txBox="1">
            <a:spLocks noGrp="1"/>
          </p:cNvSpPr>
          <p:nvPr>
            <p:ph type="body" idx="2"/>
          </p:nvPr>
        </p:nvSpPr>
        <p:spPr>
          <a:xfrm>
            <a:off x="360364" y="1246665"/>
            <a:ext cx="3929249" cy="11160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20"/>
              </a:spcBef>
              <a:spcAft>
                <a:spcPts val="0"/>
              </a:spcAft>
              <a:buClr>
                <a:schemeClr val="accent5"/>
              </a:buClr>
              <a:buSzPts val="2600"/>
              <a:buFont typeface="Arial"/>
              <a:buNone/>
              <a:defRPr sz="2600" b="0" i="0" u="none" strike="noStrike" cap="none">
                <a:solidFill>
                  <a:schemeClr val="accent5"/>
                </a:solidFill>
                <a:latin typeface="Libre Franklin Medium"/>
                <a:ea typeface="Libre Franklin Medium"/>
                <a:cs typeface="Libre Franklin Medium"/>
                <a:sym typeface="Libre Franklin Medium"/>
              </a:defRPr>
            </a:lvl1pPr>
            <a:lvl2pPr marL="914400" marR="0" lvl="1" indent="-381000" algn="l" rtl="0">
              <a:lnSpc>
                <a:spcPct val="100000"/>
              </a:lnSpc>
              <a:spcBef>
                <a:spcPts val="480"/>
              </a:spcBef>
              <a:spcAft>
                <a:spcPts val="0"/>
              </a:spcAft>
              <a:buClr>
                <a:schemeClr val="accent5"/>
              </a:buClr>
              <a:buSzPts val="2400"/>
              <a:buFont typeface="Arial"/>
              <a:buChar char="–"/>
              <a:defRPr sz="2400" b="0" i="0" u="none" strike="noStrike" cap="none">
                <a:solidFill>
                  <a:schemeClr val="accent5"/>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chemeClr val="accent5"/>
              </a:buClr>
              <a:buSzPts val="2200"/>
              <a:buFont typeface="Arial"/>
              <a:buChar char="•"/>
              <a:defRPr sz="2200" b="0" i="0" u="none" strike="noStrike" cap="none">
                <a:solidFill>
                  <a:schemeClr val="accent5"/>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accent5"/>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5"/>
              </a:buClr>
              <a:buSzPts val="1800"/>
              <a:buFont typeface="Arial"/>
              <a:buChar char="»"/>
              <a:defRPr sz="1800" b="0" i="0" u="none" strike="noStrike" cap="none">
                <a:solidFill>
                  <a:schemeClr val="accent5"/>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11"/>
          <p:cNvSpPr/>
          <p:nvPr/>
        </p:nvSpPr>
        <p:spPr>
          <a:xfrm>
            <a:off x="0" y="1"/>
            <a:ext cx="9144000" cy="10942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762A"/>
              </a:solidFill>
              <a:latin typeface="Arial"/>
              <a:ea typeface="Arial"/>
              <a:cs typeface="Arial"/>
              <a:sym typeface="Arial"/>
            </a:endParaRPr>
          </a:p>
        </p:txBody>
      </p:sp>
      <p:sp>
        <p:nvSpPr>
          <p:cNvPr id="27" name="Google Shape;27;p11"/>
          <p:cNvSpPr txBox="1">
            <a:spLocks noGrp="1"/>
          </p:cNvSpPr>
          <p:nvPr>
            <p:ph type="title"/>
          </p:nvPr>
        </p:nvSpPr>
        <p:spPr>
          <a:xfrm>
            <a:off x="628650" y="272504"/>
            <a:ext cx="7886700" cy="9937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3300" b="0" i="0" u="none" strike="noStrike" cap="none">
                <a:solidFill>
                  <a:srgbClr val="D9EFD2"/>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28" name="Google Shape;28;p11"/>
          <p:cNvSpPr txBox="1">
            <a:spLocks noGrp="1"/>
          </p:cNvSpPr>
          <p:nvPr>
            <p:ph type="body" idx="1"/>
          </p:nvPr>
        </p:nvSpPr>
        <p:spPr>
          <a:xfrm>
            <a:off x="4646613" y="1438275"/>
            <a:ext cx="3919537" cy="35306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rgbClr val="282B2E"/>
              </a:buClr>
              <a:buSzPts val="2600"/>
              <a:buFont typeface="Arial"/>
              <a:buChar char="•"/>
              <a:defRPr sz="2600" b="0" i="0" u="none" strike="noStrike" cap="none">
                <a:solidFill>
                  <a:srgbClr val="282B2E"/>
                </a:solidFill>
                <a:latin typeface="Libre Franklin Medium"/>
                <a:ea typeface="Libre Franklin Medium"/>
                <a:cs typeface="Libre Franklin Medium"/>
                <a:sym typeface="Libre Franklin Medium"/>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29" name="Google Shape;29;p11"/>
          <p:cNvSpPr txBox="1">
            <a:spLocks noGrp="1"/>
          </p:cNvSpPr>
          <p:nvPr>
            <p:ph type="body" idx="2"/>
          </p:nvPr>
        </p:nvSpPr>
        <p:spPr>
          <a:xfrm>
            <a:off x="652463" y="1438275"/>
            <a:ext cx="3919537" cy="35306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rgbClr val="282B2E"/>
              </a:buClr>
              <a:buSzPts val="2600"/>
              <a:buFont typeface="Arial"/>
              <a:buChar char="•"/>
              <a:defRPr sz="2600" b="0" i="0" u="none" strike="noStrike" cap="none">
                <a:solidFill>
                  <a:srgbClr val="282B2E"/>
                </a:solidFill>
                <a:latin typeface="Libre Franklin Medium"/>
                <a:ea typeface="Libre Franklin Medium"/>
                <a:cs typeface="Libre Franklin Medium"/>
                <a:sym typeface="Libre Franklin Medium"/>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30" name="Google Shape;30;p11"/>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1 column - green">
  <p:cSld name="1_1 column - green">
    <p:spTree>
      <p:nvGrpSpPr>
        <p:cNvPr id="1" name="Shape 32"/>
        <p:cNvGrpSpPr/>
        <p:nvPr/>
      </p:nvGrpSpPr>
      <p:grpSpPr>
        <a:xfrm>
          <a:off x="0" y="0"/>
          <a:ext cx="0" cy="0"/>
          <a:chOff x="0" y="0"/>
          <a:chExt cx="0" cy="0"/>
        </a:xfrm>
      </p:grpSpPr>
      <p:sp>
        <p:nvSpPr>
          <p:cNvPr id="33" name="Google Shape;33;p12"/>
          <p:cNvSpPr/>
          <p:nvPr/>
        </p:nvSpPr>
        <p:spPr>
          <a:xfrm>
            <a:off x="6412992" y="0"/>
            <a:ext cx="2731008"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 name="Google Shape;34;p12"/>
          <p:cNvSpPr>
            <a:spLocks noGrp="1"/>
          </p:cNvSpPr>
          <p:nvPr>
            <p:ph type="pic" idx="2"/>
          </p:nvPr>
        </p:nvSpPr>
        <p:spPr>
          <a:xfrm>
            <a:off x="4685442" y="844588"/>
            <a:ext cx="3455099" cy="3455099"/>
          </a:xfrm>
          <a:prstGeom prst="ellipse">
            <a:avLst/>
          </a:prstGeom>
          <a:solidFill>
            <a:srgbClr val="F2F2F2"/>
          </a:solidFill>
          <a:ln w="41275" cap="flat" cmpd="sng">
            <a:solidFill>
              <a:schemeClr val="lt1"/>
            </a:solidFill>
            <a:prstDash val="solid"/>
            <a:round/>
            <a:headEnd type="none" w="sm" len="sm"/>
            <a:tailEnd type="none" w="sm" len="sm"/>
          </a:ln>
        </p:spPr>
      </p:sp>
      <p:sp>
        <p:nvSpPr>
          <p:cNvPr id="35" name="Google Shape;35;p12"/>
          <p:cNvSpPr txBox="1">
            <a:spLocks noGrp="1"/>
          </p:cNvSpPr>
          <p:nvPr>
            <p:ph type="body" idx="1"/>
          </p:nvPr>
        </p:nvSpPr>
        <p:spPr>
          <a:xfrm>
            <a:off x="360364" y="1802933"/>
            <a:ext cx="4168964" cy="2627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36" name="Google Shape;36;p12"/>
          <p:cNvSpPr txBox="1">
            <a:spLocks noGrp="1"/>
          </p:cNvSpPr>
          <p:nvPr>
            <p:ph type="body" idx="3"/>
          </p:nvPr>
        </p:nvSpPr>
        <p:spPr>
          <a:xfrm>
            <a:off x="360363" y="460461"/>
            <a:ext cx="4168775" cy="11160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20"/>
              </a:spcBef>
              <a:spcAft>
                <a:spcPts val="0"/>
              </a:spcAft>
              <a:buClr>
                <a:srgbClr val="92CF7C"/>
              </a:buClr>
              <a:buSzPts val="2600"/>
              <a:buFont typeface="Arial"/>
              <a:buNone/>
              <a:defRPr sz="2600" b="0" i="0" u="none" strike="noStrike" cap="none">
                <a:solidFill>
                  <a:srgbClr val="92CF7C"/>
                </a:solidFill>
                <a:latin typeface="Libre Franklin Medium"/>
                <a:ea typeface="Libre Franklin Medium"/>
                <a:cs typeface="Libre Franklin Medium"/>
                <a:sym typeface="Libre Franklin Medium"/>
              </a:defRPr>
            </a:lvl1pPr>
            <a:lvl2pPr marL="914400" marR="0" lvl="1" indent="-381000" algn="l" rtl="0">
              <a:lnSpc>
                <a:spcPct val="100000"/>
              </a:lnSpc>
              <a:spcBef>
                <a:spcPts val="480"/>
              </a:spcBef>
              <a:spcAft>
                <a:spcPts val="0"/>
              </a:spcAft>
              <a:buClr>
                <a:srgbClr val="92CF7C"/>
              </a:buClr>
              <a:buSzPts val="2400"/>
              <a:buFont typeface="Arial"/>
              <a:buChar char="–"/>
              <a:defRPr sz="2400" b="0" i="0" u="none" strike="noStrike" cap="none">
                <a:solidFill>
                  <a:srgbClr val="92CF7C"/>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rgbClr val="92CF7C"/>
              </a:buClr>
              <a:buSzPts val="2200"/>
              <a:buFont typeface="Arial"/>
              <a:buChar char="•"/>
              <a:defRPr sz="2200" b="0" i="0" u="none" strike="noStrike" cap="none">
                <a:solidFill>
                  <a:srgbClr val="92CF7C"/>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92CF7C"/>
              </a:buClr>
              <a:buSzPts val="2000"/>
              <a:buFont typeface="Arial"/>
              <a:buChar char="–"/>
              <a:defRPr sz="2000" b="0" i="0" u="none" strike="noStrike" cap="none">
                <a:solidFill>
                  <a:srgbClr val="92CF7C"/>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rgbClr val="92CF7C"/>
              </a:buClr>
              <a:buSzPts val="1800"/>
              <a:buFont typeface="Arial"/>
              <a:buChar char="»"/>
              <a:defRPr sz="1800" b="0" i="0" u="none" strike="noStrike" cap="none">
                <a:solidFill>
                  <a:srgbClr val="92CF7C"/>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37" name="Google Shape;37;p12"/>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262626"/>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262626"/>
                </a:solidFill>
                <a:latin typeface="Libre Franklin"/>
                <a:ea typeface="Libre Franklin"/>
                <a:cs typeface="Libre Franklin"/>
                <a:sym typeface="Libre Franklin"/>
              </a:rPr>
              <a:t>‹#›</a:t>
            </a:fld>
            <a:endParaRPr sz="700" b="0" i="0" u="none" strike="noStrike" cap="none">
              <a:solidFill>
                <a:srgbClr val="262626"/>
              </a:solidFill>
              <a:latin typeface="Libre Franklin"/>
              <a:ea typeface="Libre Franklin"/>
              <a:cs typeface="Libre Franklin"/>
              <a:sym typeface="Libre Frankl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1 column - green">
  <p:cSld name="7_1 column - green">
    <p:spTree>
      <p:nvGrpSpPr>
        <p:cNvPr id="1" name="Shape 39"/>
        <p:cNvGrpSpPr/>
        <p:nvPr/>
      </p:nvGrpSpPr>
      <p:grpSpPr>
        <a:xfrm>
          <a:off x="0" y="0"/>
          <a:ext cx="0" cy="0"/>
          <a:chOff x="0" y="0"/>
          <a:chExt cx="0" cy="0"/>
        </a:xfrm>
      </p:grpSpPr>
      <p:sp>
        <p:nvSpPr>
          <p:cNvPr id="40" name="Google Shape;40;p13"/>
          <p:cNvSpPr txBox="1">
            <a:spLocks noGrp="1"/>
          </p:cNvSpPr>
          <p:nvPr>
            <p:ph type="body" idx="1"/>
          </p:nvPr>
        </p:nvSpPr>
        <p:spPr>
          <a:xfrm>
            <a:off x="4356846" y="560387"/>
            <a:ext cx="4488703" cy="40227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282B2E"/>
              </a:buClr>
              <a:buSzPts val="2000"/>
              <a:buFont typeface="Arial"/>
              <a:buNone/>
              <a:defRPr sz="2000" b="0" i="0" u="none" strike="noStrike" cap="none">
                <a:solidFill>
                  <a:srgbClr val="282B2E"/>
                </a:solidFill>
                <a:latin typeface="Libre Franklin Medium"/>
                <a:ea typeface="Libre Franklin Medium"/>
                <a:cs typeface="Libre Franklin Medium"/>
                <a:sym typeface="Libre Franklin Medium"/>
              </a:defRPr>
            </a:lvl1pPr>
            <a:lvl2pPr marL="914400" marR="0" lvl="1" indent="-342900" algn="l" rtl="0">
              <a:lnSpc>
                <a:spcPct val="100000"/>
              </a:lnSpc>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2pPr>
            <a:lvl3pPr marL="1371600" marR="0" lvl="2" indent="-330200" algn="l" rtl="0">
              <a:lnSpc>
                <a:spcPct val="100000"/>
              </a:lnSpc>
              <a:spcBef>
                <a:spcPts val="320"/>
              </a:spcBef>
              <a:spcAft>
                <a:spcPts val="0"/>
              </a:spcAft>
              <a:buClr>
                <a:srgbClr val="282B2E"/>
              </a:buClr>
              <a:buSzPts val="1600"/>
              <a:buFont typeface="Arial"/>
              <a:buChar char="•"/>
              <a:defRPr sz="1600" b="0" i="0" u="none" strike="noStrike" cap="none">
                <a:solidFill>
                  <a:srgbClr val="282B2E"/>
                </a:solidFill>
                <a:latin typeface="Libre Franklin"/>
                <a:ea typeface="Libre Franklin"/>
                <a:cs typeface="Libre Franklin"/>
                <a:sym typeface="Libre Franklin"/>
              </a:defRPr>
            </a:lvl3pPr>
            <a:lvl4pPr marL="1828800" marR="0" lvl="3" indent="-317500" algn="l" rtl="0">
              <a:lnSpc>
                <a:spcPct val="100000"/>
              </a:lnSpc>
              <a:spcBef>
                <a:spcPts val="280"/>
              </a:spcBef>
              <a:spcAft>
                <a:spcPts val="0"/>
              </a:spcAft>
              <a:buClr>
                <a:srgbClr val="282B2E"/>
              </a:buClr>
              <a:buSzPts val="1400"/>
              <a:buFont typeface="Arial"/>
              <a:buChar char="–"/>
              <a:defRPr sz="1400" b="0" i="0" u="none" strike="noStrike" cap="none">
                <a:solidFill>
                  <a:srgbClr val="282B2E"/>
                </a:solidFill>
                <a:latin typeface="Libre Franklin"/>
                <a:ea typeface="Libre Franklin"/>
                <a:cs typeface="Libre Franklin"/>
                <a:sym typeface="Libre Franklin"/>
              </a:defRPr>
            </a:lvl4pPr>
            <a:lvl5pPr marL="2286000" marR="0" lvl="4" indent="-304800" algn="l" rtl="0">
              <a:lnSpc>
                <a:spcPct val="100000"/>
              </a:lnSpc>
              <a:spcBef>
                <a:spcPts val="240"/>
              </a:spcBef>
              <a:spcAft>
                <a:spcPts val="0"/>
              </a:spcAft>
              <a:buClr>
                <a:srgbClr val="282B2E"/>
              </a:buClr>
              <a:buSzPts val="1200"/>
              <a:buFont typeface="Arial"/>
              <a:buChar char="»"/>
              <a:defRPr sz="1200" b="0" i="0" u="none" strike="noStrike" cap="none">
                <a:solidFill>
                  <a:srgbClr val="282B2E"/>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41" name="Google Shape;41;p13"/>
          <p:cNvSpPr txBox="1">
            <a:spLocks noGrp="1"/>
          </p:cNvSpPr>
          <p:nvPr>
            <p:ph type="body" idx="2"/>
          </p:nvPr>
        </p:nvSpPr>
        <p:spPr>
          <a:xfrm>
            <a:off x="378342" y="523875"/>
            <a:ext cx="3350142" cy="17160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80"/>
              </a:spcBef>
              <a:spcAft>
                <a:spcPts val="0"/>
              </a:spcAft>
              <a:buClr>
                <a:srgbClr val="92CF7C"/>
              </a:buClr>
              <a:buSzPts val="3400"/>
              <a:buFont typeface="Arial"/>
              <a:buNone/>
              <a:defRPr sz="3400" b="0" i="0" u="none" strike="noStrike" cap="none">
                <a:solidFill>
                  <a:srgbClr val="92CF7C"/>
                </a:solidFill>
                <a:latin typeface="Libre Franklin Medium"/>
                <a:ea typeface="Libre Franklin Medium"/>
                <a:cs typeface="Libre Franklin Medium"/>
                <a:sym typeface="Libre Franklin Medium"/>
              </a:defRPr>
            </a:lvl1pPr>
            <a:lvl2pPr marL="914400" marR="0" lvl="1" indent="-228600" algn="l" rtl="0">
              <a:lnSpc>
                <a:spcPct val="100000"/>
              </a:lnSpc>
              <a:spcBef>
                <a:spcPts val="480"/>
              </a:spcBef>
              <a:spcAft>
                <a:spcPts val="0"/>
              </a:spcAft>
              <a:buClr>
                <a:schemeClr val="accent5"/>
              </a:buClr>
              <a:buSzPts val="2400"/>
              <a:buFont typeface="Arial"/>
              <a:buNone/>
              <a:defRPr sz="2400" b="0" i="0" u="none" strike="noStrike" cap="none">
                <a:solidFill>
                  <a:schemeClr val="accent5"/>
                </a:solidFill>
                <a:latin typeface="Libre Franklin"/>
                <a:ea typeface="Libre Franklin"/>
                <a:cs typeface="Libre Franklin"/>
                <a:sym typeface="Libre Franklin"/>
              </a:defRPr>
            </a:lvl2pPr>
            <a:lvl3pPr marL="1371600" marR="0" lvl="2" indent="-228600" algn="l" rtl="0">
              <a:lnSpc>
                <a:spcPct val="100000"/>
              </a:lnSpc>
              <a:spcBef>
                <a:spcPts val="440"/>
              </a:spcBef>
              <a:spcAft>
                <a:spcPts val="0"/>
              </a:spcAft>
              <a:buClr>
                <a:schemeClr val="accent5"/>
              </a:buClr>
              <a:buSzPts val="2200"/>
              <a:buFont typeface="Arial"/>
              <a:buNone/>
              <a:defRPr sz="2200" b="0" i="0" u="none" strike="noStrike" cap="none">
                <a:solidFill>
                  <a:schemeClr val="accent5"/>
                </a:solidFill>
                <a:latin typeface="Libre Franklin"/>
                <a:ea typeface="Libre Franklin"/>
                <a:cs typeface="Libre Franklin"/>
                <a:sym typeface="Libre Franklin"/>
              </a:defRPr>
            </a:lvl3pPr>
            <a:lvl4pPr marL="1828800" marR="0" lvl="3" indent="-228600" algn="l" rtl="0">
              <a:lnSpc>
                <a:spcPct val="100000"/>
              </a:lnSpc>
              <a:spcBef>
                <a:spcPts val="400"/>
              </a:spcBef>
              <a:spcAft>
                <a:spcPts val="0"/>
              </a:spcAft>
              <a:buClr>
                <a:schemeClr val="accent5"/>
              </a:buClr>
              <a:buSzPts val="2000"/>
              <a:buFont typeface="Arial"/>
              <a:buNone/>
              <a:defRPr sz="2000" b="0" i="0" u="none" strike="noStrike" cap="none">
                <a:solidFill>
                  <a:schemeClr val="accent5"/>
                </a:solidFill>
                <a:latin typeface="Libre Franklin"/>
                <a:ea typeface="Libre Franklin"/>
                <a:cs typeface="Libre Franklin"/>
                <a:sym typeface="Libre Franklin"/>
              </a:defRPr>
            </a:lvl4pPr>
            <a:lvl5pPr marL="2286000" marR="0" lvl="4" indent="-228600" algn="l" rtl="0">
              <a:lnSpc>
                <a:spcPct val="100000"/>
              </a:lnSpc>
              <a:spcBef>
                <a:spcPts val="360"/>
              </a:spcBef>
              <a:spcAft>
                <a:spcPts val="0"/>
              </a:spcAft>
              <a:buClr>
                <a:schemeClr val="accent5"/>
              </a:buClr>
              <a:buSzPts val="1800"/>
              <a:buFont typeface="Arial"/>
              <a:buNone/>
              <a:defRPr sz="1800" b="0" i="0" u="none" strike="noStrike" cap="none">
                <a:solidFill>
                  <a:schemeClr val="accent5"/>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42" name="Google Shape;42;p13"/>
          <p:cNvSpPr>
            <a:spLocks noGrp="1"/>
          </p:cNvSpPr>
          <p:nvPr>
            <p:ph type="pic" idx="3"/>
          </p:nvPr>
        </p:nvSpPr>
        <p:spPr>
          <a:xfrm>
            <a:off x="378342" y="2507876"/>
            <a:ext cx="3350696" cy="2075237"/>
          </a:xfrm>
          <a:prstGeom prst="rect">
            <a:avLst/>
          </a:prstGeom>
          <a:noFill/>
          <a:ln>
            <a:noFill/>
          </a:ln>
        </p:spPr>
      </p:sp>
      <p:sp>
        <p:nvSpPr>
          <p:cNvPr id="43" name="Google Shape;43;p13"/>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1 column - green">
  <p:cSld name="11_1 column - green">
    <p:spTree>
      <p:nvGrpSpPr>
        <p:cNvPr id="1" name="Shape 45"/>
        <p:cNvGrpSpPr/>
        <p:nvPr/>
      </p:nvGrpSpPr>
      <p:grpSpPr>
        <a:xfrm>
          <a:off x="0" y="0"/>
          <a:ext cx="0" cy="0"/>
          <a:chOff x="0" y="0"/>
          <a:chExt cx="0" cy="0"/>
        </a:xfrm>
      </p:grpSpPr>
      <p:sp>
        <p:nvSpPr>
          <p:cNvPr id="46" name="Google Shape;46;p14"/>
          <p:cNvSpPr/>
          <p:nvPr/>
        </p:nvSpPr>
        <p:spPr>
          <a:xfrm>
            <a:off x="1" y="0"/>
            <a:ext cx="9144000" cy="5143499"/>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7" name="Google Shape;47;p14"/>
          <p:cNvSpPr txBox="1">
            <a:spLocks noGrp="1"/>
          </p:cNvSpPr>
          <p:nvPr>
            <p:ph type="body" idx="1"/>
          </p:nvPr>
        </p:nvSpPr>
        <p:spPr>
          <a:xfrm>
            <a:off x="9730815" y="1211827"/>
            <a:ext cx="3700463" cy="27447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48" name="Google Shape;48;p14"/>
          <p:cNvSpPr txBox="1">
            <a:spLocks noGrp="1"/>
          </p:cNvSpPr>
          <p:nvPr>
            <p:ph type="title"/>
          </p:nvPr>
        </p:nvSpPr>
        <p:spPr>
          <a:xfrm>
            <a:off x="2466181" y="949605"/>
            <a:ext cx="4211637" cy="282145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49" name="Google Shape;49;p14"/>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262626"/>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262626"/>
                </a:solidFill>
                <a:latin typeface="Libre Franklin"/>
                <a:ea typeface="Libre Franklin"/>
                <a:cs typeface="Libre Franklin"/>
                <a:sym typeface="Libre Franklin"/>
              </a:rPr>
              <a:t>‹#›</a:t>
            </a:fld>
            <a:endParaRPr sz="700" b="0" i="0" u="none" strike="noStrike" cap="none">
              <a:solidFill>
                <a:srgbClr val="262626"/>
              </a:solidFill>
              <a:latin typeface="Libre Franklin"/>
              <a:ea typeface="Libre Franklin"/>
              <a:cs typeface="Libre Franklin"/>
              <a:sym typeface="Libre Frankl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hart - white">
  <p:cSld name="1_Chart - white">
    <p:spTree>
      <p:nvGrpSpPr>
        <p:cNvPr id="1" name="Shape 50"/>
        <p:cNvGrpSpPr/>
        <p:nvPr/>
      </p:nvGrpSpPr>
      <p:grpSpPr>
        <a:xfrm>
          <a:off x="0" y="0"/>
          <a:ext cx="0" cy="0"/>
          <a:chOff x="0" y="0"/>
          <a:chExt cx="0" cy="0"/>
        </a:xfrm>
      </p:grpSpPr>
      <p:sp>
        <p:nvSpPr>
          <p:cNvPr id="51" name="Google Shape;51;p15"/>
          <p:cNvSpPr txBox="1"/>
          <p:nvPr/>
        </p:nvSpPr>
        <p:spPr>
          <a:xfrm>
            <a:off x="7151731" y="4855633"/>
            <a:ext cx="1830857"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 sz="700" b="0" i="0" u="none" strike="noStrike" cap="none">
                <a:solidFill>
                  <a:srgbClr val="3F3F3F"/>
                </a:solidFill>
                <a:latin typeface="Libre Franklin"/>
                <a:ea typeface="Libre Franklin"/>
                <a:cs typeface="Libre Franklin"/>
                <a:sym typeface="Libre Franklin"/>
              </a:rPr>
              <a:t>C2C: Clean Energy to Communities | </a:t>
            </a:r>
            <a:fld id="{00000000-1234-1234-1234-123412341234}" type="slidenum">
              <a:rPr lang="en" sz="700" b="0" i="0" u="none" strike="noStrike" cap="none">
                <a:solidFill>
                  <a:srgbClr val="3F3F3F"/>
                </a:solidFill>
                <a:latin typeface="Libre Franklin"/>
                <a:ea typeface="Libre Franklin"/>
                <a:cs typeface="Libre Franklin"/>
                <a:sym typeface="Libre Franklin"/>
              </a:rPr>
              <a:t>‹#›</a:t>
            </a:fld>
            <a:endParaRPr sz="700" b="0" i="0" u="none" strike="noStrike" cap="none">
              <a:solidFill>
                <a:srgbClr val="3F3F3F"/>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53"/>
        <p:cNvGrpSpPr/>
        <p:nvPr/>
      </p:nvGrpSpPr>
      <p:grpSpPr>
        <a:xfrm>
          <a:off x="0" y="0"/>
          <a:ext cx="0" cy="0"/>
          <a:chOff x="0" y="0"/>
          <a:chExt cx="0" cy="0"/>
        </a:xfrm>
      </p:grpSpPr>
      <p:sp>
        <p:nvSpPr>
          <p:cNvPr id="54" name="Google Shape;54;p16" descr="preencoded.png"/>
          <p:cNvSpPr/>
          <p:nvPr/>
        </p:nvSpPr>
        <p:spPr>
          <a:xfrm>
            <a:off x="6568679" y="-10715"/>
            <a:ext cx="2575322" cy="2589609"/>
          </a:xfrm>
          <a:custGeom>
            <a:avLst/>
            <a:gdLst/>
            <a:ahLst/>
            <a:cxnLst/>
            <a:rect l="l" t="t" r="r" b="b"/>
            <a:pathLst>
              <a:path w="3433763" h="3452812" extrusionOk="0">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16"/>
          <p:cNvSpPr txBox="1">
            <a:spLocks noGrp="1"/>
          </p:cNvSpPr>
          <p:nvPr>
            <p:ph type="title"/>
          </p:nvPr>
        </p:nvSpPr>
        <p:spPr>
          <a:xfrm>
            <a:off x="177766" y="974476"/>
            <a:ext cx="7315665" cy="768096"/>
          </a:xfrm>
          <a:prstGeom prst="rect">
            <a:avLst/>
          </a:prstGeom>
          <a:noFill/>
          <a:ln>
            <a:noFill/>
          </a:ln>
        </p:spPr>
        <p:txBody>
          <a:bodyPr spcFirstLastPara="1" wrap="square" lIns="91425" tIns="45700" rIns="91425" bIns="45700" anchor="t" anchorCtr="0">
            <a:normAutofit/>
          </a:bodyPr>
          <a:lstStyle>
            <a:lvl1pPr marR="0" lvl="0" algn="ctr" rtl="0">
              <a:lnSpc>
                <a:spcPct val="110795"/>
              </a:lnSpc>
              <a:spcBef>
                <a:spcPts val="0"/>
              </a:spcBef>
              <a:spcAft>
                <a:spcPts val="0"/>
              </a:spcAft>
              <a:buClr>
                <a:schemeClr val="accent6"/>
              </a:buClr>
              <a:buSzPts val="4400"/>
              <a:buFont typeface="Libre Franklin Medium"/>
              <a:buNone/>
              <a:defRPr sz="4400" b="1" i="0" u="none" strike="noStrike" cap="none">
                <a:solidFill>
                  <a:schemeClr val="accent6"/>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3300" b="1" i="0" u="none" strike="noStrike" cap="none">
                <a:solidFill>
                  <a:srgbClr val="007934"/>
                </a:solidFill>
                <a:latin typeface="Libre Franklin Medium"/>
                <a:ea typeface="Libre Franklin Medium"/>
                <a:cs typeface="Libre Franklin Medium"/>
                <a:sym typeface="Libre Franklin Medium"/>
              </a:defRPr>
            </a:lvl9pPr>
          </a:lstStyle>
          <a:p>
            <a:endParaRPr/>
          </a:p>
        </p:txBody>
      </p:sp>
      <p:sp>
        <p:nvSpPr>
          <p:cNvPr id="56" name="Google Shape;56;p16"/>
          <p:cNvSpPr txBox="1">
            <a:spLocks noGrp="1"/>
          </p:cNvSpPr>
          <p:nvPr>
            <p:ph type="body" idx="1"/>
          </p:nvPr>
        </p:nvSpPr>
        <p:spPr>
          <a:xfrm>
            <a:off x="830742" y="2092796"/>
            <a:ext cx="7873139" cy="83632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Libre Franklin"/>
                <a:ea typeface="Libre Franklin"/>
                <a:cs typeface="Libre Franklin"/>
                <a:sym typeface="Libre Franklin"/>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Libre Franklin"/>
                <a:ea typeface="Libre Franklin"/>
                <a:cs typeface="Libre Franklin"/>
                <a:sym typeface="Libre Franklin"/>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7" name="Google Shape;57;p16"/>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58" name="Google Shape;58;p16"/>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16" descr="preencoded.png"/>
          <p:cNvSpPr/>
          <p:nvPr/>
        </p:nvSpPr>
        <p:spPr>
          <a:xfrm rot="-5400000">
            <a:off x="6575824" y="2561034"/>
            <a:ext cx="2575322" cy="2589609"/>
          </a:xfrm>
          <a:custGeom>
            <a:avLst/>
            <a:gdLst/>
            <a:ahLst/>
            <a:cxnLst/>
            <a:rect l="l" t="t" r="r" b="b"/>
            <a:pathLst>
              <a:path w="3433763" h="3452812" extrusionOk="0">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119" name="Google Shape;119;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120" name="Google Shape;12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3.us-east-1.amazonaws.com/virginia-beach-gov-docs/whatsup/Blog/Virginia-Beach-Community-Charging-Plan.pdf?v=168072979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a:spLocks noGrp="1"/>
          </p:cNvSpPr>
          <p:nvPr>
            <p:ph type="subTitle" idx="1"/>
          </p:nvPr>
        </p:nvSpPr>
        <p:spPr>
          <a:xfrm>
            <a:off x="2302977" y="3503734"/>
            <a:ext cx="4018254" cy="9431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82B2E"/>
              </a:buClr>
              <a:buSzPts val="1000"/>
              <a:buNone/>
            </a:pPr>
            <a:endParaRPr sz="1000" dirty="0">
              <a:latin typeface="Libre Franklin"/>
              <a:ea typeface="Libre Franklin"/>
              <a:cs typeface="Libre Franklin"/>
              <a:sym typeface="Libre Franklin"/>
            </a:endParaRPr>
          </a:p>
          <a:p>
            <a:pPr marL="342265" lvl="0" indent="0" algn="l" rtl="0">
              <a:lnSpc>
                <a:spcPct val="100000"/>
              </a:lnSpc>
              <a:spcBef>
                <a:spcPts val="0"/>
              </a:spcBef>
              <a:spcAft>
                <a:spcPts val="0"/>
              </a:spcAft>
              <a:buClr>
                <a:srgbClr val="282B2E"/>
              </a:buClr>
              <a:buSzPts val="1000"/>
              <a:buNone/>
            </a:pPr>
            <a:endParaRPr sz="1000" dirty="0">
              <a:latin typeface="Libre Franklin"/>
              <a:ea typeface="Libre Franklin"/>
              <a:cs typeface="Libre Franklin"/>
              <a:sym typeface="Libre Franklin"/>
            </a:endParaRPr>
          </a:p>
        </p:txBody>
      </p:sp>
      <p:sp>
        <p:nvSpPr>
          <p:cNvPr id="7" name="TextBox 6">
            <a:extLst>
              <a:ext uri="{FF2B5EF4-FFF2-40B4-BE49-F238E27FC236}">
                <a16:creationId xmlns:a16="http://schemas.microsoft.com/office/drawing/2014/main" id="{64F462FC-8E2C-562D-EE04-5126957C45BA}"/>
              </a:ext>
            </a:extLst>
          </p:cNvPr>
          <p:cNvSpPr txBox="1"/>
          <p:nvPr/>
        </p:nvSpPr>
        <p:spPr>
          <a:xfrm>
            <a:off x="487218" y="1963213"/>
            <a:ext cx="49460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822"/>
              </a:spcBef>
              <a:spcAft>
                <a:spcPts val="0"/>
              </a:spcAft>
              <a:buClr>
                <a:srgbClr val="282B2E"/>
              </a:buClr>
              <a:buSzPts val="1200"/>
              <a:buFont typeface="Arial"/>
              <a:buNone/>
              <a:tabLst/>
              <a:defRPr/>
            </a:pPr>
            <a:r>
              <a:rPr kumimoji="0" lang="en-US" sz="1800" b="1" i="0" u="none" strike="noStrike" kern="0" cap="none" spc="0" normalizeH="0" baseline="0" noProof="0" dirty="0">
                <a:ln>
                  <a:noFill/>
                </a:ln>
                <a:solidFill>
                  <a:srgbClr val="282B2E"/>
                </a:solidFill>
                <a:effectLst/>
                <a:uLnTx/>
                <a:uFillTx/>
                <a:latin typeface="Calibri"/>
                <a:ea typeface="Calibri"/>
                <a:cs typeface="Calibri"/>
                <a:sym typeface="Calibri"/>
              </a:rPr>
              <a:t>Draft Electric Vehicle (EV) Infrastructure Planning Process and Timeline</a:t>
            </a:r>
            <a:endParaRPr kumimoji="0" lang="en-US" sz="1600" b="1" i="0" u="none" strike="noStrike" kern="0" cap="none" spc="0" normalizeH="0" baseline="0" noProof="0" dirty="0">
              <a:ln>
                <a:noFill/>
              </a:ln>
              <a:solidFill>
                <a:srgbClr val="282B2E"/>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A2592B1C-81A1-8349-3095-90D7478371E2}"/>
              </a:ext>
            </a:extLst>
          </p:cNvPr>
          <p:cNvSpPr txBox="1"/>
          <p:nvPr/>
        </p:nvSpPr>
        <p:spPr>
          <a:xfrm>
            <a:off x="254523" y="4713402"/>
            <a:ext cx="6005170" cy="246221"/>
          </a:xfrm>
          <a:prstGeom prst="rect">
            <a:avLst/>
          </a:prstGeom>
          <a:noFill/>
        </p:spPr>
        <p:txBody>
          <a:bodyPr wrap="none" rtlCol="0">
            <a:spAutoFit/>
          </a:bodyPr>
          <a:lstStyle/>
          <a:p>
            <a:r>
              <a:rPr lang="en-US" sz="1000" b="0" i="1" dirty="0">
                <a:solidFill>
                  <a:srgbClr val="000000"/>
                </a:solidFill>
                <a:effectLst/>
                <a:latin typeface="Calibri" panose="020F0502020204030204" pitchFamily="34" charset="0"/>
              </a:rPr>
              <a:t>*This downloadable PowerPoint document can be modified and placed in your organization’s branded template</a:t>
            </a:r>
            <a:r>
              <a:rPr lang="en-US" sz="1000" b="0" i="0" dirty="0">
                <a:solidFill>
                  <a:srgbClr val="000000"/>
                </a:solidFill>
                <a:effectLst/>
                <a:latin typeface="Calibri" panose="020F0502020204030204" pitchFamily="34" charset="0"/>
              </a:rPr>
              <a:t>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a:spLocks noGrp="1"/>
          </p:cNvSpPr>
          <p:nvPr>
            <p:ph type="title"/>
          </p:nvPr>
        </p:nvSpPr>
        <p:spPr>
          <a:xfrm>
            <a:off x="331825" y="915770"/>
            <a:ext cx="2869440" cy="197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3400" b="1" dirty="0">
                <a:solidFill>
                  <a:schemeClr val="lt1"/>
                </a:solidFill>
                <a:latin typeface="Calibri"/>
                <a:ea typeface="Calibri"/>
                <a:cs typeface="Calibri"/>
                <a:sym typeface="Calibri"/>
              </a:rPr>
              <a:t>How To Use This Slide Deck</a:t>
            </a:r>
            <a:endParaRPr sz="3400" b="1" dirty="0">
              <a:solidFill>
                <a:schemeClr val="lt1"/>
              </a:solidFill>
              <a:latin typeface="Calibri"/>
              <a:ea typeface="Calibri"/>
              <a:cs typeface="Calibri"/>
              <a:sym typeface="Calibri"/>
            </a:endParaRPr>
          </a:p>
        </p:txBody>
      </p:sp>
      <p:sp>
        <p:nvSpPr>
          <p:cNvPr id="183" name="Google Shape;183;p2"/>
          <p:cNvSpPr txBox="1"/>
          <p:nvPr/>
        </p:nvSpPr>
        <p:spPr>
          <a:xfrm>
            <a:off x="3519875" y="144831"/>
            <a:ext cx="5437312" cy="483821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Use this slide deck to outline the steps, activities, and deadlines associated with your EV infrastructure planning process. Detailing this process can help you and your project team better envision the pathway to meet your ultimate goals and the staffing and resources you’ll need to get there.</a:t>
            </a:r>
          </a:p>
          <a:p>
            <a:pPr marL="457200" marR="0" lvl="0" indent="-330200" algn="l" rtl="0">
              <a:lnSpc>
                <a:spcPct val="115000"/>
              </a:lnSpc>
              <a:spcBef>
                <a:spcPts val="1200"/>
              </a:spcBef>
              <a:spcAft>
                <a:spcPts val="0"/>
              </a:spcAft>
              <a:buClr>
                <a:srgbClr val="FF0000"/>
              </a:buClr>
              <a:buSzPts val="1600"/>
              <a:buFont typeface="Calibri"/>
              <a:buAutoNum type="arabicPeriod"/>
            </a:pPr>
            <a:r>
              <a:rPr lang="en-US" sz="1600" b="0" i="0" u="none" strike="noStrike" cap="none" dirty="0">
                <a:solidFill>
                  <a:srgbClr val="FF0000"/>
                </a:solidFill>
                <a:latin typeface="Calibri"/>
                <a:ea typeface="Calibri"/>
                <a:cs typeface="Calibri"/>
                <a:sym typeface="Calibri"/>
              </a:rPr>
              <a:t>Detail your planning timeline, which should include any milestones, deadlines, activities, and parallel or complementary planning or engagement efforts that might dovetail with this effort.</a:t>
            </a:r>
            <a:endParaRPr lang="en-US" sz="1600" dirty="0"/>
          </a:p>
          <a:p>
            <a:pPr marL="457200" marR="0" lvl="0" indent="-330200" algn="l" rtl="0">
              <a:lnSpc>
                <a:spcPct val="115000"/>
              </a:lnSpc>
              <a:spcBef>
                <a:spcPts val="600"/>
              </a:spcBef>
              <a:spcAft>
                <a:spcPts val="0"/>
              </a:spcAft>
              <a:buClr>
                <a:srgbClr val="FF0000"/>
              </a:buClr>
              <a:buSzPts val="1600"/>
              <a:buFont typeface="Calibri"/>
              <a:buAutoNum type="arabicPeriod"/>
            </a:pPr>
            <a:r>
              <a:rPr lang="en-US" sz="1600" b="0" i="0" u="none" strike="noStrike" cap="none" dirty="0">
                <a:solidFill>
                  <a:srgbClr val="FF0000"/>
                </a:solidFill>
                <a:latin typeface="Calibri"/>
                <a:ea typeface="Calibri"/>
                <a:cs typeface="Calibri"/>
                <a:sym typeface="Calibri"/>
              </a:rPr>
              <a:t>Review these template slides, examples, and included resources. Read the comments that describe how to use or edit each slide</a:t>
            </a:r>
            <a:r>
              <a:rPr lang="en-US" sz="1600" dirty="0">
                <a:solidFill>
                  <a:srgbClr val="FF0000"/>
                </a:solidFill>
                <a:latin typeface="Calibri"/>
                <a:ea typeface="Calibri"/>
                <a:cs typeface="Calibri"/>
                <a:sym typeface="Calibri"/>
              </a:rPr>
              <a:t>.</a:t>
            </a:r>
            <a:endParaRPr lang="en-US" sz="1600" b="0" i="0" u="none" strike="noStrike" cap="none" dirty="0">
              <a:solidFill>
                <a:srgbClr val="FF0000"/>
              </a:solidFill>
              <a:latin typeface="Calibri"/>
              <a:ea typeface="Calibri"/>
              <a:cs typeface="Calibri"/>
              <a:sym typeface="Calibri"/>
            </a:endParaRPr>
          </a:p>
          <a:p>
            <a:pPr marL="457200" marR="0" lvl="0" indent="-330200" algn="l" rtl="0">
              <a:lnSpc>
                <a:spcPct val="115000"/>
              </a:lnSpc>
              <a:spcBef>
                <a:spcPts val="0"/>
              </a:spcBef>
              <a:spcAft>
                <a:spcPts val="0"/>
              </a:spcAft>
              <a:buClr>
                <a:srgbClr val="FF0000"/>
              </a:buClr>
              <a:buSzPts val="1600"/>
              <a:buFont typeface="Calibri"/>
              <a:buAutoNum type="arabicPeriod"/>
            </a:pPr>
            <a:r>
              <a:rPr lang="en-US" sz="1600" b="0" i="0" u="none" strike="noStrike" cap="none" dirty="0">
                <a:solidFill>
                  <a:srgbClr val="FF0000"/>
                </a:solidFill>
                <a:latin typeface="Calibri"/>
                <a:ea typeface="Calibri"/>
                <a:cs typeface="Calibri"/>
                <a:sym typeface="Calibri"/>
              </a:rPr>
              <a:t>Make the changes you want to incorporate and convert the elements of your planning timeline into this deck.</a:t>
            </a:r>
            <a:endParaRPr lang="en-US" sz="1600" dirty="0"/>
          </a:p>
          <a:p>
            <a:pPr marL="457200" marR="0" lvl="0" indent="-330200" algn="l" rtl="0">
              <a:lnSpc>
                <a:spcPct val="115000"/>
              </a:lnSpc>
              <a:spcBef>
                <a:spcPts val="0"/>
              </a:spcBef>
              <a:spcAft>
                <a:spcPts val="0"/>
              </a:spcAft>
              <a:buClr>
                <a:srgbClr val="FF0000"/>
              </a:buClr>
              <a:buSzPts val="1600"/>
              <a:buFont typeface="Calibri"/>
              <a:buAutoNum type="arabicPeriod"/>
            </a:pPr>
            <a:r>
              <a:rPr lang="en-US" sz="1600" b="0" i="0" u="none" strike="noStrike" cap="none" dirty="0">
                <a:solidFill>
                  <a:srgbClr val="FF0000"/>
                </a:solidFill>
                <a:latin typeface="Calibri"/>
                <a:ea typeface="Calibri"/>
                <a:cs typeface="Calibri"/>
                <a:sym typeface="Calibri"/>
              </a:rPr>
              <a:t>Use the deck to communicate your planning process to internal and external partners.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
          <p:cNvSpPr txBox="1">
            <a:spLocks noGrp="1"/>
          </p:cNvSpPr>
          <p:nvPr>
            <p:ph type="title"/>
          </p:nvPr>
        </p:nvSpPr>
        <p:spPr>
          <a:xfrm>
            <a:off x="260845" y="462943"/>
            <a:ext cx="2927400" cy="351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dirty="0">
                <a:solidFill>
                  <a:schemeClr val="lt1"/>
                </a:solidFill>
                <a:latin typeface="Calibri"/>
                <a:ea typeface="Calibri"/>
                <a:cs typeface="Calibri"/>
                <a:sym typeface="Calibri"/>
              </a:rPr>
              <a:t>Local governments can support EV infrastructure deployment in a variety of ways.</a:t>
            </a:r>
            <a:br>
              <a:rPr lang="en-US" sz="2000" dirty="0">
                <a:solidFill>
                  <a:schemeClr val="lt1"/>
                </a:solidFill>
                <a:latin typeface="Calibri"/>
                <a:ea typeface="Calibri"/>
                <a:cs typeface="Calibri"/>
                <a:sym typeface="Calibri"/>
              </a:rPr>
            </a:br>
            <a:br>
              <a:rPr lang="en-US" sz="2000" dirty="0">
                <a:solidFill>
                  <a:schemeClr val="lt1"/>
                </a:solidFill>
                <a:latin typeface="Calibri"/>
                <a:ea typeface="Calibri"/>
                <a:cs typeface="Calibri"/>
                <a:sym typeface="Calibri"/>
              </a:rPr>
            </a:br>
            <a:r>
              <a:rPr lang="en-US" sz="2000" dirty="0">
                <a:solidFill>
                  <a:srgbClr val="FF0000"/>
                </a:solidFill>
                <a:latin typeface="Calibri"/>
                <a:ea typeface="Calibri"/>
                <a:cs typeface="Calibri"/>
                <a:sym typeface="Calibri"/>
              </a:rPr>
              <a:t>[local government name] </a:t>
            </a:r>
            <a:r>
              <a:rPr lang="en-US" sz="2000" dirty="0">
                <a:solidFill>
                  <a:schemeClr val="lt1"/>
                </a:solidFill>
                <a:latin typeface="Calibri"/>
                <a:ea typeface="Calibri"/>
                <a:cs typeface="Calibri"/>
                <a:sym typeface="Calibri"/>
              </a:rPr>
              <a:t>may want to include some or all of these elements in a plan.</a:t>
            </a:r>
            <a:endParaRPr sz="2000" dirty="0">
              <a:solidFill>
                <a:schemeClr val="lt1"/>
              </a:solidFill>
              <a:latin typeface="Calibri"/>
              <a:ea typeface="Calibri"/>
              <a:cs typeface="Calibri"/>
              <a:sym typeface="Calibri"/>
            </a:endParaRPr>
          </a:p>
        </p:txBody>
      </p:sp>
      <p:grpSp>
        <p:nvGrpSpPr>
          <p:cNvPr id="190" name="Google Shape;190;p3"/>
          <p:cNvGrpSpPr/>
          <p:nvPr/>
        </p:nvGrpSpPr>
        <p:grpSpPr>
          <a:xfrm>
            <a:off x="4017043" y="544125"/>
            <a:ext cx="4289081" cy="4128266"/>
            <a:chOff x="981769" y="4364"/>
            <a:chExt cx="4132461" cy="4055271"/>
          </a:xfrm>
        </p:grpSpPr>
        <p:sp>
          <p:nvSpPr>
            <p:cNvPr id="191" name="Google Shape;191;p3"/>
            <p:cNvSpPr/>
            <p:nvPr/>
          </p:nvSpPr>
          <p:spPr>
            <a:xfrm>
              <a:off x="2489305" y="1583331"/>
              <a:ext cx="1117388" cy="1053703"/>
            </a:xfrm>
            <a:prstGeom prst="ellipse">
              <a:avLst/>
            </a:prstGeom>
            <a:solidFill>
              <a:srgbClr val="00967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
            <p:cNvSpPr txBox="1"/>
            <p:nvPr/>
          </p:nvSpPr>
          <p:spPr>
            <a:xfrm>
              <a:off x="2652943" y="1737642"/>
              <a:ext cx="790112" cy="74508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050"/>
                <a:buFont typeface="Arial"/>
                <a:buNone/>
              </a:pPr>
              <a:r>
                <a:rPr lang="en" sz="1050" b="0" i="0" u="none" strike="noStrike" cap="none">
                  <a:solidFill>
                    <a:schemeClr val="lt1"/>
                  </a:solidFill>
                  <a:latin typeface="Arial"/>
                  <a:ea typeface="Arial"/>
                  <a:cs typeface="Arial"/>
                  <a:sym typeface="Arial"/>
                </a:rPr>
                <a:t>Local Governments</a:t>
              </a:r>
              <a:endParaRPr sz="1400" b="0" i="0" u="none" strike="noStrike" cap="none">
                <a:solidFill>
                  <a:srgbClr val="000000"/>
                </a:solidFill>
                <a:latin typeface="Arial"/>
                <a:ea typeface="Arial"/>
                <a:cs typeface="Arial"/>
                <a:sym typeface="Arial"/>
              </a:endParaRPr>
            </a:p>
          </p:txBody>
        </p:sp>
        <p:sp>
          <p:nvSpPr>
            <p:cNvPr id="193" name="Google Shape;193;p3"/>
            <p:cNvSpPr/>
            <p:nvPr/>
          </p:nvSpPr>
          <p:spPr>
            <a:xfrm rot="-5400000">
              <a:off x="2785367" y="1305143"/>
              <a:ext cx="525264"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
            <p:cNvSpPr txBox="1"/>
            <p:nvPr/>
          </p:nvSpPr>
          <p:spPr>
            <a:xfrm rot="-5400000">
              <a:off x="3034868" y="1307568"/>
              <a:ext cx="26263" cy="262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195" name="Google Shape;195;p3"/>
            <p:cNvSpPr/>
            <p:nvPr/>
          </p:nvSpPr>
          <p:spPr>
            <a:xfrm>
              <a:off x="2521148" y="4364"/>
              <a:ext cx="1053703" cy="1053703"/>
            </a:xfrm>
            <a:prstGeom prst="ellipse">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
            <p:cNvSpPr txBox="1"/>
            <p:nvPr/>
          </p:nvSpPr>
          <p:spPr>
            <a:xfrm>
              <a:off x="2675459" y="158675"/>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Create community EV charging plans</a:t>
              </a:r>
              <a:endParaRPr sz="900" b="0" i="0" u="none" strike="noStrike" cap="none">
                <a:solidFill>
                  <a:schemeClr val="lt1"/>
                </a:solidFill>
                <a:latin typeface="Arial"/>
                <a:ea typeface="Arial"/>
                <a:cs typeface="Arial"/>
                <a:sym typeface="Arial"/>
              </a:endParaRPr>
            </a:p>
          </p:txBody>
        </p:sp>
        <p:sp>
          <p:nvSpPr>
            <p:cNvPr id="197" name="Google Shape;197;p3"/>
            <p:cNvSpPr/>
            <p:nvPr/>
          </p:nvSpPr>
          <p:spPr>
            <a:xfrm rot="-2314286">
              <a:off x="3419352" y="1596533"/>
              <a:ext cx="506472"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
            <p:cNvSpPr txBox="1"/>
            <p:nvPr/>
          </p:nvSpPr>
          <p:spPr>
            <a:xfrm rot="-2314286">
              <a:off x="3659927" y="1599428"/>
              <a:ext cx="25323" cy="2532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199" name="Google Shape;199;p3"/>
            <p:cNvSpPr/>
            <p:nvPr/>
          </p:nvSpPr>
          <p:spPr>
            <a:xfrm>
              <a:off x="3755634" y="598861"/>
              <a:ext cx="1053703" cy="1053703"/>
            </a:xfrm>
            <a:prstGeom prst="ellipse">
              <a:avLst/>
            </a:prstGeom>
            <a:solidFill>
              <a:srgbClr val="37B2C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
            <p:cNvSpPr txBox="1"/>
            <p:nvPr/>
          </p:nvSpPr>
          <p:spPr>
            <a:xfrm>
              <a:off x="3909945" y="753172"/>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Develop policies and streamline permitting and zoning</a:t>
              </a:r>
              <a:endParaRPr sz="1400" b="0" i="0" u="none" strike="noStrike" cap="none">
                <a:solidFill>
                  <a:srgbClr val="000000"/>
                </a:solidFill>
                <a:latin typeface="Arial"/>
                <a:ea typeface="Arial"/>
                <a:cs typeface="Arial"/>
                <a:sym typeface="Arial"/>
              </a:endParaRPr>
            </a:p>
          </p:txBody>
        </p:sp>
        <p:sp>
          <p:nvSpPr>
            <p:cNvPr id="201" name="Google Shape;201;p3"/>
            <p:cNvSpPr/>
            <p:nvPr/>
          </p:nvSpPr>
          <p:spPr>
            <a:xfrm rot="771429">
              <a:off x="3584808" y="2273655"/>
              <a:ext cx="495135"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rot="771429">
              <a:off x="3819997" y="2276833"/>
              <a:ext cx="24756" cy="247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203" name="Google Shape;203;p3"/>
            <p:cNvSpPr/>
            <p:nvPr/>
          </p:nvSpPr>
          <p:spPr>
            <a:xfrm>
              <a:off x="4060527" y="1934685"/>
              <a:ext cx="1053703" cy="1053703"/>
            </a:xfrm>
            <a:prstGeom prst="ellipse">
              <a:avLst/>
            </a:prstGeom>
            <a:solidFill>
              <a:srgbClr val="2CAC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txBox="1"/>
            <p:nvPr/>
          </p:nvSpPr>
          <p:spPr>
            <a:xfrm>
              <a:off x="4214838" y="2088996"/>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Provide publicly accessible chargers</a:t>
              </a:r>
              <a:endParaRPr sz="1400" b="0" i="0" u="none" strike="noStrike" cap="none">
                <a:solidFill>
                  <a:srgbClr val="000000"/>
                </a:solidFill>
                <a:latin typeface="Arial"/>
                <a:ea typeface="Arial"/>
                <a:cs typeface="Arial"/>
                <a:sym typeface="Arial"/>
              </a:endParaRPr>
            </a:p>
          </p:txBody>
        </p:sp>
        <p:sp>
          <p:nvSpPr>
            <p:cNvPr id="205" name="Google Shape;205;p3"/>
            <p:cNvSpPr/>
            <p:nvPr/>
          </p:nvSpPr>
          <p:spPr>
            <a:xfrm rot="3857143">
              <a:off x="3131911" y="2808440"/>
              <a:ext cx="519685"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txBox="1"/>
            <p:nvPr/>
          </p:nvSpPr>
          <p:spPr>
            <a:xfrm rot="3857143">
              <a:off x="3378762" y="2811004"/>
              <a:ext cx="25984" cy="2598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207" name="Google Shape;207;p3"/>
            <p:cNvSpPr/>
            <p:nvPr/>
          </p:nvSpPr>
          <p:spPr>
            <a:xfrm>
              <a:off x="3206236" y="3005932"/>
              <a:ext cx="1053703" cy="1053703"/>
            </a:xfrm>
            <a:prstGeom prst="ellipse">
              <a:avLst/>
            </a:prstGeom>
            <a:solidFill>
              <a:srgbClr val="21A2C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3360547" y="3160243"/>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Incentivize private deployment</a:t>
              </a: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rot="6942857">
              <a:off x="2444402" y="2808440"/>
              <a:ext cx="519685"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txBox="1"/>
            <p:nvPr/>
          </p:nvSpPr>
          <p:spPr>
            <a:xfrm rot="-3857143">
              <a:off x="2691253" y="2811004"/>
              <a:ext cx="25984" cy="2598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211" name="Google Shape;211;p3"/>
            <p:cNvSpPr/>
            <p:nvPr/>
          </p:nvSpPr>
          <p:spPr>
            <a:xfrm>
              <a:off x="1836060" y="3005932"/>
              <a:ext cx="1053703" cy="1053703"/>
            </a:xfrm>
            <a:prstGeom prst="ellipse">
              <a:avLst/>
            </a:prstGeom>
            <a:solidFill>
              <a:srgbClr val="189ABC"/>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txBox="1"/>
            <p:nvPr/>
          </p:nvSpPr>
          <p:spPr>
            <a:xfrm>
              <a:off x="1990371" y="3160243"/>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Engage with utilities</a:t>
              </a:r>
              <a:endParaRPr sz="1400" b="0" i="0" u="none" strike="noStrike" cap="none">
                <a:solidFill>
                  <a:srgbClr val="000000"/>
                </a:solidFill>
                <a:latin typeface="Arial"/>
                <a:ea typeface="Arial"/>
                <a:cs typeface="Arial"/>
                <a:sym typeface="Arial"/>
              </a:endParaRPr>
            </a:p>
          </p:txBody>
        </p:sp>
        <p:sp>
          <p:nvSpPr>
            <p:cNvPr id="213" name="Google Shape;213;p3"/>
            <p:cNvSpPr/>
            <p:nvPr/>
          </p:nvSpPr>
          <p:spPr>
            <a:xfrm rot="10028571">
              <a:off x="2016055" y="2273655"/>
              <a:ext cx="495135"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rot="-771429">
              <a:off x="2251245" y="2276833"/>
              <a:ext cx="24756" cy="247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215" name="Google Shape;215;p3"/>
            <p:cNvSpPr/>
            <p:nvPr/>
          </p:nvSpPr>
          <p:spPr>
            <a:xfrm>
              <a:off x="981769" y="1934685"/>
              <a:ext cx="1053703" cy="1053703"/>
            </a:xfrm>
            <a:prstGeom prst="ellipse">
              <a:avLst/>
            </a:prstGeom>
            <a:solidFill>
              <a:srgbClr val="1092B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
            <p:cNvSpPr txBox="1"/>
            <p:nvPr/>
          </p:nvSpPr>
          <p:spPr>
            <a:xfrm>
              <a:off x="1136080" y="2088996"/>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Develop compatible equity strategies</a:t>
              </a:r>
              <a:endParaRPr sz="1400" b="0" i="0" u="none" strike="noStrike" cap="none">
                <a:solidFill>
                  <a:srgbClr val="000000"/>
                </a:solidFill>
                <a:latin typeface="Arial"/>
                <a:ea typeface="Arial"/>
                <a:cs typeface="Arial"/>
                <a:sym typeface="Arial"/>
              </a:endParaRPr>
            </a:p>
          </p:txBody>
        </p:sp>
        <p:sp>
          <p:nvSpPr>
            <p:cNvPr id="217" name="Google Shape;217;p3"/>
            <p:cNvSpPr/>
            <p:nvPr/>
          </p:nvSpPr>
          <p:spPr>
            <a:xfrm rot="-8485714">
              <a:off x="2170174" y="1596533"/>
              <a:ext cx="506472" cy="31113"/>
            </a:xfrm>
            <a:custGeom>
              <a:avLst/>
              <a:gdLst/>
              <a:ahLst/>
              <a:cxnLst/>
              <a:rect l="l" t="t" r="r" b="b"/>
              <a:pathLst>
                <a:path w="120000" h="120000" extrusionOk="0">
                  <a:moveTo>
                    <a:pt x="0" y="59998"/>
                  </a:moveTo>
                  <a:lnTo>
                    <a:pt x="120000" y="59998"/>
                  </a:lnTo>
                </a:path>
              </a:pathLst>
            </a:custGeom>
            <a:noFill/>
            <a:ln w="25400" cap="flat" cmpd="sng">
              <a:solidFill>
                <a:srgbClr val="0689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
            <p:cNvSpPr txBox="1"/>
            <p:nvPr/>
          </p:nvSpPr>
          <p:spPr>
            <a:xfrm rot="2314286">
              <a:off x="2410749" y="1599428"/>
              <a:ext cx="25323" cy="2532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0" i="0" u="none" strike="noStrike" cap="none">
                <a:solidFill>
                  <a:schemeClr val="dk1"/>
                </a:solidFill>
                <a:latin typeface="Arial"/>
                <a:ea typeface="Arial"/>
                <a:cs typeface="Arial"/>
                <a:sym typeface="Arial"/>
              </a:endParaRPr>
            </a:p>
          </p:txBody>
        </p:sp>
        <p:sp>
          <p:nvSpPr>
            <p:cNvPr id="219" name="Google Shape;219;p3"/>
            <p:cNvSpPr/>
            <p:nvPr/>
          </p:nvSpPr>
          <p:spPr>
            <a:xfrm>
              <a:off x="1286662" y="598861"/>
              <a:ext cx="1053703" cy="1053703"/>
            </a:xfrm>
            <a:prstGeom prst="ellipse">
              <a:avLst/>
            </a:prstGeom>
            <a:solidFill>
              <a:srgbClr val="0987AF"/>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
            <p:cNvSpPr txBox="1"/>
            <p:nvPr/>
          </p:nvSpPr>
          <p:spPr>
            <a:xfrm>
              <a:off x="1440973" y="753172"/>
              <a:ext cx="745081" cy="74508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Libre Franklin Medium"/>
                <a:buNone/>
              </a:pPr>
              <a:r>
                <a:rPr lang="en" sz="900" b="0" i="0" u="none" strike="noStrike" cap="none">
                  <a:solidFill>
                    <a:schemeClr val="lt1"/>
                  </a:solidFill>
                  <a:latin typeface="Arial"/>
                  <a:ea typeface="Arial"/>
                  <a:cs typeface="Arial"/>
                  <a:sym typeface="Arial"/>
                </a:rPr>
                <a:t>Track and communicate progress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424366" y="905938"/>
            <a:ext cx="2712123" cy="197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3300" b="1">
                <a:solidFill>
                  <a:schemeClr val="lt1"/>
                </a:solidFill>
                <a:latin typeface="Calibri"/>
                <a:ea typeface="Calibri"/>
                <a:cs typeface="Calibri"/>
                <a:sym typeface="Calibri"/>
              </a:rPr>
              <a:t>Who will we engage, when, and how?</a:t>
            </a:r>
            <a:endParaRPr sz="3300" b="1">
              <a:solidFill>
                <a:schemeClr val="lt1"/>
              </a:solidFill>
              <a:latin typeface="Calibri"/>
              <a:ea typeface="Calibri"/>
              <a:cs typeface="Calibri"/>
              <a:sym typeface="Calibri"/>
            </a:endParaRPr>
          </a:p>
        </p:txBody>
      </p:sp>
      <p:pic>
        <p:nvPicPr>
          <p:cNvPr id="226" name="Google Shape;226;p4"/>
          <p:cNvPicPr preferRelativeResize="0"/>
          <p:nvPr/>
        </p:nvPicPr>
        <p:blipFill rotWithShape="1">
          <a:blip r:embed="rId3">
            <a:alphaModFix/>
          </a:blip>
          <a:srcRect/>
          <a:stretch/>
        </p:blipFill>
        <p:spPr>
          <a:xfrm>
            <a:off x="3611015" y="191886"/>
            <a:ext cx="5257132" cy="4216601"/>
          </a:xfrm>
          <a:prstGeom prst="rect">
            <a:avLst/>
          </a:prstGeom>
          <a:noFill/>
          <a:ln>
            <a:noFill/>
          </a:ln>
        </p:spPr>
      </p:pic>
      <p:sp>
        <p:nvSpPr>
          <p:cNvPr id="227" name="Google Shape;227;p4"/>
          <p:cNvSpPr txBox="1"/>
          <p:nvPr/>
        </p:nvSpPr>
        <p:spPr>
          <a:xfrm>
            <a:off x="3532200" y="4520425"/>
            <a:ext cx="5611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Example stakeholder engagement process from</a:t>
            </a:r>
            <a:r>
              <a:rPr lang="en" sz="1100" b="0" i="0" u="none" strike="noStrike" cap="none">
                <a:solidFill>
                  <a:schemeClr val="lt1"/>
                </a:solidFill>
                <a:latin typeface="Calibri"/>
                <a:ea typeface="Calibri"/>
                <a:cs typeface="Calibri"/>
                <a:sym typeface="Calibri"/>
              </a:rPr>
              <a:t> </a:t>
            </a:r>
            <a:r>
              <a:rPr lang="en" sz="1100" b="0" i="0" u="sng" strike="noStrike" cap="none">
                <a:solidFill>
                  <a:srgbClr val="00938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Virginia Beach’s Electric Vehicle Community Charging Plan</a:t>
            </a:r>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body" idx="1"/>
          </p:nvPr>
        </p:nvSpPr>
        <p:spPr>
          <a:xfrm>
            <a:off x="0" y="0"/>
            <a:ext cx="9144000" cy="60887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600"/>
              </a:spcBef>
              <a:spcAft>
                <a:spcPts val="0"/>
              </a:spcAft>
              <a:buSzPts val="3000"/>
              <a:buNone/>
            </a:pPr>
            <a:r>
              <a:rPr lang="en" b="1">
                <a:solidFill>
                  <a:schemeClr val="lt1"/>
                </a:solidFill>
                <a:latin typeface="Calibri"/>
                <a:ea typeface="Calibri"/>
                <a:cs typeface="Calibri"/>
                <a:sym typeface="Calibri"/>
              </a:rPr>
              <a:t>Months 1-6</a:t>
            </a:r>
            <a:endParaRPr b="1">
              <a:solidFill>
                <a:schemeClr val="lt1"/>
              </a:solidFill>
              <a:latin typeface="Calibri"/>
              <a:ea typeface="Calibri"/>
              <a:cs typeface="Calibri"/>
              <a:sym typeface="Calibri"/>
            </a:endParaRPr>
          </a:p>
        </p:txBody>
      </p:sp>
      <p:grpSp>
        <p:nvGrpSpPr>
          <p:cNvPr id="233" name="Google Shape;233;p5"/>
          <p:cNvGrpSpPr/>
          <p:nvPr/>
        </p:nvGrpSpPr>
        <p:grpSpPr>
          <a:xfrm>
            <a:off x="163275" y="1293300"/>
            <a:ext cx="2075981" cy="2178725"/>
            <a:chOff x="2755312" y="1378585"/>
            <a:chExt cx="2075981" cy="2178725"/>
          </a:xfrm>
        </p:grpSpPr>
        <p:sp>
          <p:nvSpPr>
            <p:cNvPr id="234" name="Google Shape;234;p5"/>
            <p:cNvSpPr/>
            <p:nvPr/>
          </p:nvSpPr>
          <p:spPr>
            <a:xfrm>
              <a:off x="3485717" y="3079475"/>
              <a:ext cx="1294800" cy="133500"/>
            </a:xfrm>
            <a:prstGeom prst="rect">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
            <p:cNvSpPr txBox="1"/>
            <p:nvPr/>
          </p:nvSpPr>
          <p:spPr>
            <a:xfrm>
              <a:off x="3361458" y="3185910"/>
              <a:ext cx="6927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36" name="Google Shape;236;p5"/>
            <p:cNvSpPr txBox="1"/>
            <p:nvPr/>
          </p:nvSpPr>
          <p:spPr>
            <a:xfrm>
              <a:off x="2755312" y="1378585"/>
              <a:ext cx="2075981" cy="135273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dirty="0">
                  <a:solidFill>
                    <a:srgbClr val="FF0000"/>
                  </a:solidFill>
                  <a:latin typeface="Roboto"/>
                  <a:ea typeface="Roboto"/>
                  <a:cs typeface="Roboto"/>
                  <a:sym typeface="Roboto"/>
                </a:rPr>
                <a:t>Complete Contextual Policy Scan</a:t>
              </a:r>
              <a:endParaRPr sz="900" b="1" i="0" u="none" strike="noStrike" cap="none" dirty="0">
                <a:solidFill>
                  <a:srgbClr val="FF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800"/>
                <a:buFont typeface="Arial"/>
                <a:buNone/>
              </a:pPr>
              <a:r>
                <a:rPr lang="en" sz="800" b="0" i="0" u="none" strike="noStrike" cap="none" dirty="0">
                  <a:solidFill>
                    <a:srgbClr val="FF0000"/>
                  </a:solidFill>
                  <a:latin typeface="Roboto"/>
                  <a:ea typeface="Roboto"/>
                  <a:cs typeface="Roboto"/>
                  <a:sym typeface="Roboto"/>
                </a:rPr>
                <a:t>Document existing federal, state, and utility programs and incentives to understand opportunities</a:t>
              </a:r>
              <a:r>
                <a:rPr lang="en" sz="1000" b="0" i="0" u="none" strike="noStrike" cap="none" dirty="0">
                  <a:solidFill>
                    <a:srgbClr val="FF0000"/>
                  </a:solidFill>
                  <a:latin typeface="Roboto"/>
                  <a:ea typeface="Roboto"/>
                  <a:cs typeface="Roboto"/>
                  <a:sym typeface="Roboto"/>
                </a:rPr>
                <a:t>. </a:t>
              </a:r>
              <a:endParaRPr dirty="0"/>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rgbClr val="FF0000"/>
                </a:solidFill>
                <a:latin typeface="Roboto"/>
                <a:ea typeface="Roboto"/>
                <a:cs typeface="Roboto"/>
                <a:sym typeface="Roboto"/>
              </a:endParaRPr>
            </a:p>
            <a:p>
              <a:pPr marL="0" marR="0" lvl="0" indent="0" algn="l" rtl="0">
                <a:lnSpc>
                  <a:spcPct val="115000"/>
                </a:lnSpc>
                <a:spcBef>
                  <a:spcPts val="0"/>
                </a:spcBef>
                <a:spcAft>
                  <a:spcPts val="0"/>
                </a:spcAft>
                <a:buNone/>
              </a:pPr>
              <a:r>
                <a:rPr lang="en" sz="900" b="1" i="0" u="none" strike="noStrike" cap="none" dirty="0">
                  <a:solidFill>
                    <a:srgbClr val="FF0000"/>
                  </a:solidFill>
                  <a:latin typeface="Roboto"/>
                  <a:ea typeface="Roboto"/>
                  <a:cs typeface="Roboto"/>
                  <a:sym typeface="Roboto"/>
                </a:rPr>
                <a:t>Gather internal and stakeholder input on the proposed planning process</a:t>
              </a:r>
              <a:endParaRPr sz="800" b="0" i="0" u="none" strike="noStrike" cap="none" dirty="0">
                <a:solidFill>
                  <a:srgbClr val="FF0000"/>
                </a:solidFill>
                <a:latin typeface="Roboto"/>
                <a:ea typeface="Roboto"/>
                <a:cs typeface="Roboto"/>
                <a:sym typeface="Roboto"/>
              </a:endParaRPr>
            </a:p>
          </p:txBody>
        </p:sp>
        <p:grpSp>
          <p:nvGrpSpPr>
            <p:cNvPr id="237" name="Google Shape;237;p5"/>
            <p:cNvGrpSpPr/>
            <p:nvPr/>
          </p:nvGrpSpPr>
          <p:grpSpPr>
            <a:xfrm>
              <a:off x="3435870" y="2800065"/>
              <a:ext cx="92400" cy="411825"/>
              <a:chOff x="845575" y="2563700"/>
              <a:chExt cx="92400" cy="411825"/>
            </a:xfrm>
          </p:grpSpPr>
          <p:sp>
            <p:nvSpPr>
              <p:cNvPr id="238" name="Google Shape;238;p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9" name="Google Shape;239;p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40" name="Google Shape;240;p5"/>
          <p:cNvGrpSpPr/>
          <p:nvPr/>
        </p:nvGrpSpPr>
        <p:grpSpPr>
          <a:xfrm>
            <a:off x="2903501" y="616925"/>
            <a:ext cx="2260800" cy="2851682"/>
            <a:chOff x="2905938" y="702210"/>
            <a:chExt cx="2260800" cy="2851682"/>
          </a:xfrm>
        </p:grpSpPr>
        <p:sp>
          <p:nvSpPr>
            <p:cNvPr id="241" name="Google Shape;241;p5"/>
            <p:cNvSpPr/>
            <p:nvPr/>
          </p:nvSpPr>
          <p:spPr>
            <a:xfrm>
              <a:off x="3485717" y="3079475"/>
              <a:ext cx="1294800" cy="133500"/>
            </a:xfrm>
            <a:prstGeom prst="rect">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txBox="1"/>
            <p:nvPr/>
          </p:nvSpPr>
          <p:spPr>
            <a:xfrm>
              <a:off x="3382797" y="3182492"/>
              <a:ext cx="6927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43" name="Google Shape;243;p5"/>
            <p:cNvSpPr txBox="1"/>
            <p:nvPr/>
          </p:nvSpPr>
          <p:spPr>
            <a:xfrm>
              <a:off x="2905938" y="702210"/>
              <a:ext cx="22608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900" b="1" i="0" u="none" strike="noStrike" cap="none" dirty="0">
                  <a:solidFill>
                    <a:srgbClr val="FF0000"/>
                  </a:solidFill>
                  <a:latin typeface="Roboto"/>
                  <a:ea typeface="Roboto"/>
                  <a:cs typeface="Roboto"/>
                  <a:sym typeface="Roboto"/>
                </a:rPr>
                <a:t>Review Local Policies</a:t>
              </a:r>
            </a:p>
            <a:p>
              <a:pPr marL="0" marR="0" lvl="0" indent="0" algn="l" rtl="0">
                <a:lnSpc>
                  <a:spcPct val="100000"/>
                </a:lnSpc>
                <a:spcBef>
                  <a:spcPts val="0"/>
                </a:spcBef>
                <a:spcAft>
                  <a:spcPts val="0"/>
                </a:spcAft>
                <a:buClr>
                  <a:srgbClr val="000000"/>
                </a:buClr>
                <a:buSzPts val="800"/>
                <a:buFont typeface="Arial"/>
                <a:buNone/>
              </a:pPr>
              <a:r>
                <a:rPr lang="en-US" sz="800" dirty="0">
                  <a:solidFill>
                    <a:srgbClr val="FF0000"/>
                  </a:solidFill>
                  <a:latin typeface="Roboto"/>
                  <a:ea typeface="Roboto"/>
                  <a:cs typeface="Roboto"/>
                  <a:sym typeface="Roboto"/>
                </a:rPr>
                <a:t>R</a:t>
              </a:r>
              <a:r>
                <a:rPr lang="en-US" sz="800" b="0" i="0" u="none" strike="noStrike" cap="none" dirty="0">
                  <a:solidFill>
                    <a:srgbClr val="FF0000"/>
                  </a:solidFill>
                  <a:latin typeface="Roboto"/>
                  <a:ea typeface="Roboto"/>
                  <a:cs typeface="Roboto"/>
                  <a:sym typeface="Roboto"/>
                </a:rPr>
                <a:t>eview local zoning, permitting and inspection, and building codes and policies to identify barriers to EV infrastructure. Develop a list of recommended updates to include as steps in your plan.</a:t>
              </a:r>
              <a:endParaRPr lang="en-US" dirty="0"/>
            </a:p>
            <a:p>
              <a:pPr marL="0" marR="0" lvl="0" indent="0" algn="l" rtl="0">
                <a:lnSpc>
                  <a:spcPct val="100000"/>
                </a:lnSpc>
                <a:spcBef>
                  <a:spcPts val="1600"/>
                </a:spcBef>
                <a:spcAft>
                  <a:spcPts val="0"/>
                </a:spcAft>
                <a:buClr>
                  <a:srgbClr val="000000"/>
                </a:buClr>
                <a:buSzPts val="900"/>
                <a:buFont typeface="Arial"/>
                <a:buNone/>
              </a:pPr>
              <a:r>
                <a:rPr lang="en-US" sz="900" b="1" i="0" u="none" strike="noStrike" cap="none" dirty="0">
                  <a:solidFill>
                    <a:srgbClr val="FF0000"/>
                  </a:solidFill>
                  <a:latin typeface="Roboto"/>
                  <a:ea typeface="Roboto"/>
                  <a:cs typeface="Roboto"/>
                  <a:sym typeface="Roboto"/>
                </a:rPr>
                <a:t>Present project status with internal leadership at quarterly meeting</a:t>
              </a:r>
              <a:endParaRPr lang="en-US" dirty="0"/>
            </a:p>
            <a:p>
              <a:pPr marL="0" marR="0" lvl="0" indent="0" algn="l" rtl="0">
                <a:lnSpc>
                  <a:spcPct val="100000"/>
                </a:lnSpc>
                <a:spcBef>
                  <a:spcPts val="1600"/>
                </a:spcBef>
                <a:spcAft>
                  <a:spcPts val="1600"/>
                </a:spcAft>
                <a:buClr>
                  <a:srgbClr val="000000"/>
                </a:buClr>
                <a:buSzPts val="900"/>
                <a:buFont typeface="Arial"/>
                <a:buNone/>
              </a:pPr>
              <a:r>
                <a:rPr lang="en" sz="900" b="1" i="0" u="none" strike="noStrike" cap="none" dirty="0">
                  <a:solidFill>
                    <a:srgbClr val="FF0000"/>
                  </a:solidFill>
                  <a:latin typeface="Roboto"/>
                  <a:ea typeface="Roboto"/>
                  <a:cs typeface="Roboto"/>
                  <a:sym typeface="Roboto"/>
                </a:rPr>
                <a:t>Host pop-up engagement at community fair</a:t>
              </a:r>
              <a:endParaRPr dirty="0"/>
            </a:p>
          </p:txBody>
        </p:sp>
        <p:grpSp>
          <p:nvGrpSpPr>
            <p:cNvPr id="244" name="Google Shape;244;p5"/>
            <p:cNvGrpSpPr/>
            <p:nvPr/>
          </p:nvGrpSpPr>
          <p:grpSpPr>
            <a:xfrm>
              <a:off x="3435870" y="2800065"/>
              <a:ext cx="92400" cy="411825"/>
              <a:chOff x="845575" y="2563700"/>
              <a:chExt cx="92400" cy="411825"/>
            </a:xfrm>
          </p:grpSpPr>
          <p:sp>
            <p:nvSpPr>
              <p:cNvPr id="245" name="Google Shape;245;p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6" name="Google Shape;246;p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47" name="Google Shape;247;p5"/>
          <p:cNvGrpSpPr/>
          <p:nvPr/>
        </p:nvGrpSpPr>
        <p:grpSpPr>
          <a:xfrm>
            <a:off x="4065237" y="2477769"/>
            <a:ext cx="2007547" cy="2074931"/>
            <a:chOff x="4067674" y="2563054"/>
            <a:chExt cx="2007547" cy="2074931"/>
          </a:xfrm>
        </p:grpSpPr>
        <p:sp>
          <p:nvSpPr>
            <p:cNvPr id="248" name="Google Shape;248;p5"/>
            <p:cNvSpPr/>
            <p:nvPr/>
          </p:nvSpPr>
          <p:spPr>
            <a:xfrm>
              <a:off x="4780421" y="3079475"/>
              <a:ext cx="1294800" cy="133500"/>
            </a:xfrm>
            <a:prstGeom prst="rect">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9" name="Google Shape;249;p5"/>
            <p:cNvGrpSpPr/>
            <p:nvPr/>
          </p:nvGrpSpPr>
          <p:grpSpPr>
            <a:xfrm rot="10800000">
              <a:off x="4737413" y="3079467"/>
              <a:ext cx="92400" cy="411825"/>
              <a:chOff x="2070100" y="2563700"/>
              <a:chExt cx="92400" cy="411825"/>
            </a:xfrm>
          </p:grpSpPr>
          <p:cxnSp>
            <p:nvCxnSpPr>
              <p:cNvPr id="250" name="Google Shape;250;p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1" name="Google Shape;251;p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5"/>
            <p:cNvSpPr txBox="1"/>
            <p:nvPr/>
          </p:nvSpPr>
          <p:spPr>
            <a:xfrm>
              <a:off x="4749728" y="2563054"/>
              <a:ext cx="7458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53" name="Google Shape;253;p5"/>
            <p:cNvSpPr txBox="1"/>
            <p:nvPr/>
          </p:nvSpPr>
          <p:spPr>
            <a:xfrm>
              <a:off x="4067674" y="3541885"/>
              <a:ext cx="1919171" cy="109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dirty="0">
                  <a:solidFill>
                    <a:srgbClr val="FF0000"/>
                  </a:solidFill>
                  <a:latin typeface="Roboto"/>
                  <a:ea typeface="Roboto"/>
                  <a:cs typeface="Roboto"/>
                  <a:sym typeface="Roboto"/>
                </a:rPr>
                <a:t>Draft Procurement Process</a:t>
              </a:r>
              <a:endParaRPr dirty="0"/>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0000"/>
                  </a:solidFill>
                  <a:latin typeface="Roboto"/>
                  <a:ea typeface="Roboto"/>
                  <a:cs typeface="Roboto"/>
                  <a:sym typeface="Roboto"/>
                </a:rPr>
                <a:t>Use data gathered from analysis and engagement to draft goals, outcomes, activities, and indicators within an EV infrastructure plan.</a:t>
              </a:r>
              <a:endParaRPr dirty="0"/>
            </a:p>
            <a:p>
              <a:pPr marL="0" marR="0" lvl="0" indent="0" algn="l" rtl="0">
                <a:lnSpc>
                  <a:spcPct val="100000"/>
                </a:lnSpc>
                <a:spcBef>
                  <a:spcPts val="1600"/>
                </a:spcBef>
                <a:spcAft>
                  <a:spcPts val="1600"/>
                </a:spcAft>
                <a:buClr>
                  <a:srgbClr val="000000"/>
                </a:buClr>
                <a:buSzPts val="900"/>
                <a:buFont typeface="Arial"/>
                <a:buNone/>
              </a:pPr>
              <a:r>
                <a:rPr lang="en" sz="900" b="1" i="0" u="none" strike="noStrike" cap="none" dirty="0">
                  <a:solidFill>
                    <a:srgbClr val="FF0000"/>
                  </a:solidFill>
                  <a:latin typeface="Roboto"/>
                  <a:ea typeface="Roboto"/>
                  <a:cs typeface="Roboto"/>
                  <a:sym typeface="Roboto"/>
                </a:rPr>
                <a:t>Reengage with residents of select neighborhoods to share updates and gather additional insights</a:t>
              </a:r>
              <a:endParaRPr dirty="0"/>
            </a:p>
          </p:txBody>
        </p:sp>
      </p:grpSp>
      <p:grpSp>
        <p:nvGrpSpPr>
          <p:cNvPr id="254" name="Google Shape;254;p5"/>
          <p:cNvGrpSpPr/>
          <p:nvPr/>
        </p:nvGrpSpPr>
        <p:grpSpPr>
          <a:xfrm>
            <a:off x="5976584" y="2714780"/>
            <a:ext cx="3167416" cy="1761770"/>
            <a:chOff x="5979021" y="2800065"/>
            <a:chExt cx="3167416" cy="1761770"/>
          </a:xfrm>
        </p:grpSpPr>
        <p:sp>
          <p:nvSpPr>
            <p:cNvPr id="255" name="Google Shape;255;p5"/>
            <p:cNvSpPr/>
            <p:nvPr/>
          </p:nvSpPr>
          <p:spPr>
            <a:xfrm>
              <a:off x="6075125" y="3079475"/>
              <a:ext cx="1294800" cy="133500"/>
            </a:xfrm>
            <a:prstGeom prst="rect">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6" name="Google Shape;256;p5"/>
            <p:cNvGrpSpPr/>
            <p:nvPr/>
          </p:nvGrpSpPr>
          <p:grpSpPr>
            <a:xfrm>
              <a:off x="6031394" y="2800065"/>
              <a:ext cx="92400" cy="411825"/>
              <a:chOff x="845575" y="2563700"/>
              <a:chExt cx="92400" cy="411825"/>
            </a:xfrm>
          </p:grpSpPr>
          <p:cxnSp>
            <p:nvCxnSpPr>
              <p:cNvPr id="257" name="Google Shape;257;p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8" name="Google Shape;258;p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9" name="Google Shape;259;p5"/>
            <p:cNvSpPr txBox="1"/>
            <p:nvPr/>
          </p:nvSpPr>
          <p:spPr>
            <a:xfrm>
              <a:off x="5979021" y="3182492"/>
              <a:ext cx="7458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60" name="Google Shape;260;p5"/>
            <p:cNvSpPr txBox="1"/>
            <p:nvPr/>
          </p:nvSpPr>
          <p:spPr>
            <a:xfrm>
              <a:off x="7004137" y="3618035"/>
              <a:ext cx="21423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FF0000"/>
                  </a:solidFill>
                  <a:latin typeface="Roboto"/>
                  <a:ea typeface="Roboto"/>
                  <a:cs typeface="Roboto"/>
                  <a:sym typeface="Roboto"/>
                </a:rPr>
                <a:t>Complete First Draft of Plan</a:t>
              </a:r>
              <a:endParaRPr/>
            </a:p>
            <a:p>
              <a:pPr marL="0" marR="0" lvl="0" indent="0" algn="l" rtl="0">
                <a:lnSpc>
                  <a:spcPct val="115000"/>
                </a:lnSpc>
                <a:spcBef>
                  <a:spcPts val="0"/>
                </a:spcBef>
                <a:spcAft>
                  <a:spcPts val="0"/>
                </a:spcAft>
                <a:buClr>
                  <a:srgbClr val="000000"/>
                </a:buClr>
                <a:buSzPts val="900"/>
                <a:buFont typeface="Arial"/>
                <a:buNone/>
              </a:pPr>
              <a:endParaRPr sz="900" b="1" i="0" u="none" strike="noStrike" cap="none">
                <a:solidFill>
                  <a:srgbClr val="FF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FF0000"/>
                  </a:solidFill>
                  <a:latin typeface="Roboto"/>
                  <a:ea typeface="Roboto"/>
                  <a:cs typeface="Roboto"/>
                  <a:sym typeface="Roboto"/>
                </a:rPr>
                <a:t>Brief Council and the Public</a:t>
              </a:r>
              <a:endParaRPr sz="900" b="1" i="0" u="none" strike="noStrike" cap="none">
                <a:solidFill>
                  <a:srgbClr val="FF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FF0000"/>
                  </a:solidFill>
                  <a:latin typeface="Roboto"/>
                  <a:ea typeface="Roboto"/>
                  <a:cs typeface="Roboto"/>
                  <a:sym typeface="Roboto"/>
                </a:rPr>
                <a:t>Offer a comment period and revise the plan based on input.</a:t>
              </a:r>
              <a:endParaRPr sz="800" b="1" i="0" u="none" strike="noStrike" cap="none">
                <a:solidFill>
                  <a:srgbClr val="FF0000"/>
                </a:solidFill>
                <a:latin typeface="Roboto"/>
                <a:ea typeface="Roboto"/>
                <a:cs typeface="Roboto"/>
                <a:sym typeface="Roboto"/>
              </a:endParaRPr>
            </a:p>
          </p:txBody>
        </p:sp>
      </p:grpSp>
      <p:grpSp>
        <p:nvGrpSpPr>
          <p:cNvPr id="261" name="Google Shape;261;p5"/>
          <p:cNvGrpSpPr/>
          <p:nvPr/>
        </p:nvGrpSpPr>
        <p:grpSpPr>
          <a:xfrm>
            <a:off x="5733940" y="1803864"/>
            <a:ext cx="3407595" cy="1602143"/>
            <a:chOff x="5738842" y="1889149"/>
            <a:chExt cx="3407595" cy="1602143"/>
          </a:xfrm>
        </p:grpSpPr>
        <p:sp>
          <p:nvSpPr>
            <p:cNvPr id="262" name="Google Shape;262;p5"/>
            <p:cNvSpPr/>
            <p:nvPr/>
          </p:nvSpPr>
          <p:spPr>
            <a:xfrm>
              <a:off x="7369837" y="3079475"/>
              <a:ext cx="1776600" cy="133500"/>
            </a:xfrm>
            <a:prstGeom prst="rect">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 name="Google Shape;263;p5"/>
            <p:cNvGrpSpPr/>
            <p:nvPr/>
          </p:nvGrpSpPr>
          <p:grpSpPr>
            <a:xfrm rot="10800000">
              <a:off x="7328221" y="3079467"/>
              <a:ext cx="92400" cy="411825"/>
              <a:chOff x="2070100" y="2563700"/>
              <a:chExt cx="92400" cy="411825"/>
            </a:xfrm>
          </p:grpSpPr>
          <p:cxnSp>
            <p:nvCxnSpPr>
              <p:cNvPr id="264" name="Google Shape;264;p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65" name="Google Shape;265;p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5"/>
            <p:cNvSpPr txBox="1"/>
            <p:nvPr/>
          </p:nvSpPr>
          <p:spPr>
            <a:xfrm>
              <a:off x="7256967" y="2548355"/>
              <a:ext cx="7458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67" name="Google Shape;267;p5"/>
            <p:cNvSpPr txBox="1"/>
            <p:nvPr/>
          </p:nvSpPr>
          <p:spPr>
            <a:xfrm>
              <a:off x="5738842" y="1889149"/>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FF0000"/>
                  </a:solidFill>
                  <a:latin typeface="Roboto"/>
                  <a:ea typeface="Roboto"/>
                  <a:cs typeface="Roboto"/>
                  <a:sym typeface="Roboto"/>
                </a:rPr>
                <a:t>Establish Goals and  Metrics</a:t>
              </a:r>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Roboto"/>
                  <a:ea typeface="Roboto"/>
                  <a:cs typeface="Roboto"/>
                  <a:sym typeface="Roboto"/>
                </a:rPr>
                <a:t>Develop goals, associated targets and metrics, and a plan for how </a:t>
              </a:r>
              <a:r>
                <a:rPr lang="en" sz="800">
                  <a:solidFill>
                    <a:srgbClr val="FF0000"/>
                  </a:solidFill>
                  <a:latin typeface="Roboto"/>
                  <a:ea typeface="Roboto"/>
                  <a:cs typeface="Roboto"/>
                  <a:sym typeface="Roboto"/>
                </a:rPr>
                <a:t>you </a:t>
              </a:r>
              <a:r>
                <a:rPr lang="en" sz="800" b="0" i="0" u="none" strike="noStrike" cap="none">
                  <a:solidFill>
                    <a:srgbClr val="FF0000"/>
                  </a:solidFill>
                  <a:latin typeface="Roboto"/>
                  <a:ea typeface="Roboto"/>
                  <a:cs typeface="Roboto"/>
                  <a:sym typeface="Roboto"/>
                </a:rPr>
                <a:t>will track them.</a:t>
              </a:r>
              <a:endParaRPr sz="800" b="0" i="0" u="none" strike="noStrike" cap="none">
                <a:solidFill>
                  <a:srgbClr val="FF0000"/>
                </a:solidFill>
                <a:latin typeface="Roboto"/>
                <a:ea typeface="Roboto"/>
                <a:cs typeface="Roboto"/>
                <a:sym typeface="Roboto"/>
              </a:endParaRPr>
            </a:p>
          </p:txBody>
        </p:sp>
      </p:grpSp>
      <p:grpSp>
        <p:nvGrpSpPr>
          <p:cNvPr id="268" name="Google Shape;268;p5"/>
          <p:cNvGrpSpPr/>
          <p:nvPr/>
        </p:nvGrpSpPr>
        <p:grpSpPr>
          <a:xfrm>
            <a:off x="1501643" y="2463070"/>
            <a:ext cx="2048474" cy="2356285"/>
            <a:chOff x="1504080" y="2548355"/>
            <a:chExt cx="2048474" cy="2356285"/>
          </a:xfrm>
        </p:grpSpPr>
        <p:sp>
          <p:nvSpPr>
            <p:cNvPr id="269" name="Google Shape;269;p5"/>
            <p:cNvSpPr/>
            <p:nvPr/>
          </p:nvSpPr>
          <p:spPr>
            <a:xfrm>
              <a:off x="2191011" y="3079475"/>
              <a:ext cx="1294800" cy="133500"/>
            </a:xfrm>
            <a:prstGeom prst="rect">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
            <p:cNvSpPr txBox="1"/>
            <p:nvPr/>
          </p:nvSpPr>
          <p:spPr>
            <a:xfrm>
              <a:off x="2160129" y="2548355"/>
              <a:ext cx="745800" cy="37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 sz="1200" b="1" i="0" u="none" strike="noStrike" cap="none">
                  <a:solidFill>
                    <a:srgbClr val="FF0000"/>
                  </a:solidFill>
                  <a:latin typeface="Roboto"/>
                  <a:ea typeface="Roboto"/>
                  <a:cs typeface="Roboto"/>
                  <a:sym typeface="Roboto"/>
                </a:rPr>
                <a:t>Month Year</a:t>
              </a:r>
              <a:endParaRPr sz="1200" b="1" i="0" u="none" strike="noStrike" cap="none">
                <a:solidFill>
                  <a:srgbClr val="FF0000"/>
                </a:solidFill>
                <a:latin typeface="Roboto"/>
                <a:ea typeface="Roboto"/>
                <a:cs typeface="Roboto"/>
                <a:sym typeface="Roboto"/>
              </a:endParaRPr>
            </a:p>
          </p:txBody>
        </p:sp>
        <p:sp>
          <p:nvSpPr>
            <p:cNvPr id="271" name="Google Shape;271;p5"/>
            <p:cNvSpPr txBox="1"/>
            <p:nvPr/>
          </p:nvSpPr>
          <p:spPr>
            <a:xfrm>
              <a:off x="1504080" y="3490070"/>
              <a:ext cx="2048474" cy="141457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dirty="0">
                  <a:solidFill>
                    <a:srgbClr val="FF0000"/>
                  </a:solidFill>
                  <a:latin typeface="Roboto"/>
                  <a:ea typeface="Roboto"/>
                  <a:cs typeface="Roboto"/>
                  <a:sym typeface="Roboto"/>
                </a:rPr>
                <a:t>Project Future EV Charging Infrastructure Needs</a:t>
              </a:r>
              <a:endParaRPr sz="900" b="1"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0000"/>
                  </a:solidFill>
                  <a:latin typeface="Roboto"/>
                  <a:ea typeface="Roboto"/>
                  <a:cs typeface="Roboto"/>
                  <a:sym typeface="Roboto"/>
                </a:rPr>
                <a:t>Use EVI-Pro Lite and industry standard projections or local EV adoption goals to understand your charging needs over the next </a:t>
              </a:r>
              <a:r>
                <a:rPr lang="en" sz="800" dirty="0">
                  <a:solidFill>
                    <a:srgbClr val="FF0000"/>
                  </a:solidFill>
                  <a:latin typeface="Roboto"/>
                  <a:ea typeface="Roboto"/>
                  <a:cs typeface="Roboto"/>
                  <a:sym typeface="Roboto"/>
                </a:rPr>
                <a:t>20 </a:t>
              </a:r>
              <a:r>
                <a:rPr lang="en" sz="800" b="0" i="0" u="none" strike="noStrike" cap="none" dirty="0">
                  <a:solidFill>
                    <a:srgbClr val="FF0000"/>
                  </a:solidFill>
                  <a:latin typeface="Roboto"/>
                  <a:ea typeface="Roboto"/>
                  <a:cs typeface="Roboto"/>
                  <a:sym typeface="Roboto"/>
                </a:rPr>
                <a:t>years.</a:t>
              </a:r>
              <a:endParaRPr dirty="0"/>
            </a:p>
            <a:p>
              <a:pPr marL="0" marR="0" lvl="0" indent="0" algn="l" rtl="0">
                <a:lnSpc>
                  <a:spcPct val="115000"/>
                </a:lnSpc>
                <a:spcBef>
                  <a:spcPts val="1600"/>
                </a:spcBef>
                <a:spcAft>
                  <a:spcPts val="0"/>
                </a:spcAft>
                <a:buNone/>
              </a:pPr>
              <a:r>
                <a:rPr lang="en" sz="900" b="1" i="0" u="none" strike="noStrike" cap="none" dirty="0">
                  <a:solidFill>
                    <a:srgbClr val="FF0000"/>
                  </a:solidFill>
                  <a:latin typeface="Roboto"/>
                  <a:ea typeface="Roboto"/>
                  <a:cs typeface="Roboto"/>
                  <a:sym typeface="Roboto"/>
                </a:rPr>
                <a:t>Engage with residents of select neighborhoods</a:t>
              </a:r>
              <a:endParaRPr dirty="0"/>
            </a:p>
            <a:p>
              <a:pPr marL="0" marR="0" lvl="0" indent="0" algn="l" rtl="0">
                <a:lnSpc>
                  <a:spcPct val="115000"/>
                </a:lnSpc>
                <a:spcBef>
                  <a:spcPts val="0"/>
                </a:spcBef>
                <a:spcAft>
                  <a:spcPts val="0"/>
                </a:spcAft>
                <a:buClr>
                  <a:srgbClr val="000000"/>
                </a:buClr>
                <a:buSzPts val="800"/>
                <a:buFont typeface="Arial"/>
                <a:buNone/>
              </a:pPr>
              <a:r>
                <a:rPr lang="en" sz="800" b="0" i="0" u="none" strike="noStrike" cap="none" dirty="0">
                  <a:solidFill>
                    <a:srgbClr val="FF0000"/>
                  </a:solidFill>
                  <a:latin typeface="Roboto"/>
                  <a:ea typeface="Roboto"/>
                  <a:cs typeface="Roboto"/>
                  <a:sym typeface="Roboto"/>
                </a:rPr>
                <a:t>Learn about their priorities</a:t>
              </a:r>
              <a:r>
                <a:rPr lang="en" sz="800" dirty="0">
                  <a:solidFill>
                    <a:srgbClr val="FF0000"/>
                  </a:solidFill>
                  <a:latin typeface="Roboto"/>
                  <a:ea typeface="Roboto"/>
                  <a:cs typeface="Roboto"/>
                  <a:sym typeface="Roboto"/>
                </a:rPr>
                <a:t> and </a:t>
              </a:r>
              <a:r>
                <a:rPr lang="en" sz="800" b="0" i="0" u="none" strike="noStrike" cap="none" dirty="0">
                  <a:solidFill>
                    <a:srgbClr val="FF0000"/>
                  </a:solidFill>
                  <a:latin typeface="Roboto"/>
                  <a:ea typeface="Roboto"/>
                  <a:cs typeface="Roboto"/>
                  <a:sym typeface="Roboto"/>
                </a:rPr>
                <a:t>build trust.</a:t>
              </a:r>
              <a:endParaRPr dirty="0"/>
            </a:p>
          </p:txBody>
        </p:sp>
        <p:grpSp>
          <p:nvGrpSpPr>
            <p:cNvPr id="272" name="Google Shape;272;p5"/>
            <p:cNvGrpSpPr/>
            <p:nvPr/>
          </p:nvGrpSpPr>
          <p:grpSpPr>
            <a:xfrm rot="10800000">
              <a:off x="2149293" y="3079467"/>
              <a:ext cx="92400" cy="411825"/>
              <a:chOff x="2072481" y="2563700"/>
              <a:chExt cx="92400" cy="411825"/>
            </a:xfrm>
          </p:grpSpPr>
          <p:cxnSp>
            <p:nvCxnSpPr>
              <p:cNvPr id="273" name="Google Shape;273;p5"/>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74" name="Google Shape;274;p5"/>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
          <p:cNvSpPr txBox="1">
            <a:spLocks noGrp="1"/>
          </p:cNvSpPr>
          <p:nvPr>
            <p:ph type="body" idx="1"/>
          </p:nvPr>
        </p:nvSpPr>
        <p:spPr>
          <a:xfrm>
            <a:off x="0" y="0"/>
            <a:ext cx="9144000" cy="9858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600"/>
              </a:spcBef>
              <a:spcAft>
                <a:spcPts val="0"/>
              </a:spcAft>
              <a:buSzPts val="3000"/>
              <a:buNone/>
            </a:pPr>
            <a:r>
              <a:rPr lang="en" b="1">
                <a:solidFill>
                  <a:schemeClr val="lt1"/>
                </a:solidFill>
                <a:latin typeface="Calibri"/>
                <a:ea typeface="Calibri"/>
                <a:cs typeface="Calibri"/>
                <a:sym typeface="Calibri"/>
              </a:rPr>
              <a:t>Months 7-12</a:t>
            </a:r>
            <a:endParaRPr b="1">
              <a:solidFill>
                <a:schemeClr val="lt1"/>
              </a:solidFill>
              <a:latin typeface="Calibri"/>
              <a:ea typeface="Calibri"/>
              <a:cs typeface="Calibri"/>
              <a:sym typeface="Calibri"/>
            </a:endParaRPr>
          </a:p>
        </p:txBody>
      </p:sp>
      <p:graphicFrame>
        <p:nvGraphicFramePr>
          <p:cNvPr id="280" name="Google Shape;280;p6"/>
          <p:cNvGraphicFramePr/>
          <p:nvPr/>
        </p:nvGraphicFramePr>
        <p:xfrm>
          <a:off x="177563" y="1127958"/>
          <a:ext cx="8788875" cy="3841355"/>
        </p:xfrm>
        <a:graphic>
          <a:graphicData uri="http://schemas.openxmlformats.org/drawingml/2006/table">
            <a:tbl>
              <a:tblPr>
                <a:noFill/>
                <a:tableStyleId>{97A44F4F-F18F-4D6C-9A85-B7FC129AAF83}</a:tableStyleId>
              </a:tblPr>
              <a:tblGrid>
                <a:gridCol w="5374150">
                  <a:extLst>
                    <a:ext uri="{9D8B030D-6E8A-4147-A177-3AD203B41FA5}">
                      <a16:colId xmlns:a16="http://schemas.microsoft.com/office/drawing/2014/main" val="20000"/>
                    </a:ext>
                  </a:extLst>
                </a:gridCol>
                <a:gridCol w="1709550">
                  <a:extLst>
                    <a:ext uri="{9D8B030D-6E8A-4147-A177-3AD203B41FA5}">
                      <a16:colId xmlns:a16="http://schemas.microsoft.com/office/drawing/2014/main" val="20001"/>
                    </a:ext>
                  </a:extLst>
                </a:gridCol>
                <a:gridCol w="1705175">
                  <a:extLst>
                    <a:ext uri="{9D8B030D-6E8A-4147-A177-3AD203B41FA5}">
                      <a16:colId xmlns:a16="http://schemas.microsoft.com/office/drawing/2014/main" val="20002"/>
                    </a:ext>
                  </a:extLst>
                </a:gridCol>
              </a:tblGrid>
              <a:tr h="349725">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solidFill>
                            <a:srgbClr val="FF0000"/>
                          </a:solidFill>
                          <a:latin typeface="Calibri"/>
                          <a:ea typeface="Calibri"/>
                          <a:cs typeface="Calibri"/>
                          <a:sym typeface="Calibri"/>
                        </a:rPr>
                        <a:t>Activity</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solidFill>
                            <a:srgbClr val="FF0000"/>
                          </a:solidFill>
                          <a:latin typeface="Calibri"/>
                          <a:ea typeface="Calibri"/>
                          <a:cs typeface="Calibri"/>
                          <a:sym typeface="Calibri"/>
                        </a:rPr>
                        <a:t>To Begin:</a:t>
                      </a:r>
                      <a:endParaRPr sz="1100" b="1"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solidFill>
                            <a:srgbClr val="FF0000"/>
                          </a:solidFill>
                          <a:latin typeface="Calibri"/>
                          <a:ea typeface="Calibri"/>
                          <a:cs typeface="Calibri"/>
                          <a:sym typeface="Calibri"/>
                        </a:rPr>
                        <a:t>Duration</a:t>
                      </a:r>
                      <a:endParaRPr sz="1100" b="1"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497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Get approval from Council or other decision</a:t>
                      </a:r>
                      <a:r>
                        <a:rPr lang="en" sz="1100">
                          <a:solidFill>
                            <a:srgbClr val="FF0000"/>
                          </a:solidFill>
                          <a:latin typeface="Calibri"/>
                          <a:ea typeface="Calibri"/>
                          <a:cs typeface="Calibri"/>
                          <a:sym typeface="Calibri"/>
                        </a:rPr>
                        <a:t> </a:t>
                      </a:r>
                      <a:r>
                        <a:rPr lang="en" sz="1100" u="none" strike="noStrike" cap="none">
                          <a:solidFill>
                            <a:srgbClr val="FF0000"/>
                          </a:solidFill>
                          <a:latin typeface="Calibri"/>
                          <a:ea typeface="Calibri"/>
                          <a:cs typeface="Calibri"/>
                          <a:sym typeface="Calibri"/>
                        </a:rPr>
                        <a:t>maker</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January 2024</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1-2 months </a:t>
                      </a:r>
                      <a:endParaRPr sz="1100"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231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Engage with community organizations and residents in our jurisdiction to discuss how best to implement the plan together.</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February 2024</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3-4 months</a:t>
                      </a:r>
                      <a:endParaRPr sz="1100"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497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Begin procurement process</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June 2024</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1-2 months</a:t>
                      </a:r>
                      <a:endParaRPr sz="1100"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5246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Implement plan in priority areas first – be transparent about how those are selected</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August 2024</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6-8 months</a:t>
                      </a:r>
                      <a:endParaRPr sz="1100"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497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Implement plan</a:t>
                      </a:r>
                      <a:r>
                        <a:rPr lang="en" sz="1100">
                          <a:solidFill>
                            <a:srgbClr val="FF0000"/>
                          </a:solidFill>
                          <a:latin typeface="Calibri"/>
                          <a:ea typeface="Calibri"/>
                          <a:cs typeface="Calibri"/>
                          <a:sym typeface="Calibri"/>
                        </a:rPr>
                        <a:t>; </a:t>
                      </a:r>
                      <a:r>
                        <a:rPr lang="en" sz="1100" u="none" strike="noStrike" cap="none">
                          <a:solidFill>
                            <a:srgbClr val="FF0000"/>
                          </a:solidFill>
                          <a:latin typeface="Calibri"/>
                          <a:ea typeface="Calibri"/>
                          <a:cs typeface="Calibri"/>
                          <a:sym typeface="Calibri"/>
                        </a:rPr>
                        <a:t>track and communicate progress with community and stakeholders</a:t>
                      </a:r>
                      <a:endParaRPr/>
                    </a:p>
                    <a:p>
                      <a:pPr marL="0" marR="0" lvl="0" indent="0" algn="l" rtl="0">
                        <a:lnSpc>
                          <a:spcPct val="100000"/>
                        </a:lnSpc>
                        <a:spcBef>
                          <a:spcPts val="520"/>
                        </a:spcBef>
                        <a:spcAft>
                          <a:spcPts val="0"/>
                        </a:spcAft>
                        <a:buClr>
                          <a:srgbClr val="000000"/>
                        </a:buClr>
                        <a:buSzPts val="1100"/>
                        <a:buFont typeface="Arial"/>
                        <a:buNone/>
                      </a:pP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March 2025</a:t>
                      </a:r>
                      <a:endParaRPr sz="1100"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0000"/>
                          </a:solidFill>
                          <a:latin typeface="Calibri"/>
                          <a:ea typeface="Calibri"/>
                          <a:cs typeface="Calibri"/>
                          <a:sym typeface="Calibri"/>
                        </a:rPr>
                        <a:t>Ongoing</a:t>
                      </a:r>
                      <a:endParaRPr sz="1100" u="none" strike="noStrike" cap="none">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85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3885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3885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C2C PPT">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20205c-0631-4ff0-81c6-46eee12fe7e9" xsi:nil="true"/>
    <lcf76f155ced4ddcb4097134ff3c332f xmlns="b078a8c4-3a19-4d0d-8bf4-ceaf701cb06e">
      <Terms xmlns="http://schemas.microsoft.com/office/infopath/2007/PartnerControls"/>
    </lcf76f155ced4ddcb4097134ff3c332f>
    <SharedWithUsers xmlns="45586b8d-cf79-482f-b8f4-38ad0fd0bb8b">
      <UserInfo>
        <DisplayName/>
        <AccountId xsi:nil="true"/>
        <AccountType/>
      </UserInfo>
    </SharedWithUsers>
    <MediaLengthInSeconds xmlns="b078a8c4-3a19-4d0d-8bf4-ceaf701cb06e" xsi:nil="true"/>
    <ApprovedBy xmlns="b078a8c4-3a19-4d0d-8bf4-ceaf701cb06e">
      <UserInfo>
        <DisplayName/>
        <AccountId xsi:nil="true"/>
        <AccountType/>
      </UserInfo>
    </Approv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8789A95C2C144DAEDE9671491BC3D5" ma:contentTypeVersion="16" ma:contentTypeDescription="Create a new document." ma:contentTypeScope="" ma:versionID="378ffacf845a80b193b94f48f68735c1">
  <xsd:schema xmlns:xsd="http://www.w3.org/2001/XMLSchema" xmlns:xs="http://www.w3.org/2001/XMLSchema" xmlns:p="http://schemas.microsoft.com/office/2006/metadata/properties" xmlns:ns2="b078a8c4-3a19-4d0d-8bf4-ceaf701cb06e" xmlns:ns3="45586b8d-cf79-482f-b8f4-38ad0fd0bb8b" xmlns:ns4="0a20205c-0631-4ff0-81c6-46eee12fe7e9" targetNamespace="http://schemas.microsoft.com/office/2006/metadata/properties" ma:root="true" ma:fieldsID="91201c395f5851e3e1c1c0d4e2d34e72" ns2:_="" ns3:_="" ns4:_="">
    <xsd:import namespace="b078a8c4-3a19-4d0d-8bf4-ceaf701cb06e"/>
    <xsd:import namespace="45586b8d-cf79-482f-b8f4-38ad0fd0bb8b"/>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ApprovedB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8a8c4-3a19-4d0d-8bf4-ceaf701cb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ApprovedBy" ma:index="22" nillable="true" ma:displayName="Approved By" ma:description="Green lit by reviewer/modifier" ma:format="Dropdown" ma:list="UserInfo" ma:SharePointGroup="0" ma:internalName="Approv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586b8d-cf79-482f-b8f4-38ad0fd0bb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db175c-2f1c-433d-aa79-7a9d82748c75}" ma:internalName="TaxCatchAll" ma:showField="CatchAllData" ma:web="45586b8d-cf79-482f-b8f4-38ad0fd0bb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E59C5-6E1D-4DF5-91CA-4F521D94E149}">
  <ds:schemaRefs>
    <ds:schemaRef ds:uri="http://schemas.microsoft.com/sharepoint/v3/contenttype/forms"/>
  </ds:schemaRefs>
</ds:datastoreItem>
</file>

<file path=customXml/itemProps2.xml><?xml version="1.0" encoding="utf-8"?>
<ds:datastoreItem xmlns:ds="http://schemas.openxmlformats.org/officeDocument/2006/customXml" ds:itemID="{811E016B-94BF-4BED-A82A-7178B29C6DD8}">
  <ds:schemaRefs>
    <ds:schemaRef ds:uri="b078a8c4-3a19-4d0d-8bf4-ceaf701cb06e"/>
    <ds:schemaRef ds:uri="http://www.w3.org/XML/1998/namespace"/>
    <ds:schemaRef ds:uri="45586b8d-cf79-482f-b8f4-38ad0fd0bb8b"/>
    <ds:schemaRef ds:uri="http://schemas.microsoft.com/office/2006/documentManagement/types"/>
    <ds:schemaRef ds:uri="http://purl.org/dc/elements/1.1/"/>
    <ds:schemaRef ds:uri="http://purl.org/dc/dcmitype/"/>
    <ds:schemaRef ds:uri="0a20205c-0631-4ff0-81c6-46eee12fe7e9"/>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E86D611-FAA3-445D-9F68-31483A828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78a8c4-3a19-4d0d-8bf4-ceaf701cb06e"/>
    <ds:schemaRef ds:uri="45586b8d-cf79-482f-b8f4-38ad0fd0bb8b"/>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561</Words>
  <Application>Microsoft Office PowerPoint</Application>
  <PresentationFormat>On-screen Show (16:9)</PresentationFormat>
  <Paragraphs>67</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C2C PPT</vt:lpstr>
      <vt:lpstr>Paradigm</vt:lpstr>
      <vt:lpstr>PowerPoint Presentation</vt:lpstr>
      <vt:lpstr>How To Use This Slide Deck</vt:lpstr>
      <vt:lpstr>Local governments can support EV infrastructure deployment in a variety of ways.  [local government name] may want to include some or all of these elements in a plan.</vt:lpstr>
      <vt:lpstr>Who will we engage, when, and how?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Jeffers, Christin</cp:lastModifiedBy>
  <cp:revision>3</cp:revision>
  <dcterms:modified xsi:type="dcterms:W3CDTF">2024-02-21T17:47:54Z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2023-10-12T00:12:28Z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b73356f9-7bc8-4af4-ba5e-f4b6a16f9095</vt:lpwstr>
  </property>
  <property fmtid="{D5CDD505-2E9C-101B-9397-08002B2CF9AE}" pid="8" name="MSIP_Label_95965d95-ecc0-4720-b759-1f33c42ed7da_ContentBits">
    <vt:lpwstr>0</vt:lpwstr>
  </property>
  <property fmtid="{D5CDD505-2E9C-101B-9397-08002B2CF9AE}" pid="9" name="ContentTypeId">
    <vt:lpwstr>0x010100338789A95C2C144DAEDE9671491BC3D5</vt:lpwstr>
  </property>
  <property fmtid="{D5CDD505-2E9C-101B-9397-08002B2CF9AE}" pid="10" name="MediaServiceImageTags">
    <vt:lpwstr/>
  </property>
  <property fmtid="{D5CDD505-2E9C-101B-9397-08002B2CF9AE}" pid="11" name="Order">
    <vt:r8>530600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Approved?">
    <vt:bool>true</vt:bool>
  </property>
</Properties>
</file>